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Lst>
  <p:notesMasterIdLst>
    <p:notesMasterId r:id="rId10"/>
  </p:notesMasterIdLst>
  <p:handoutMasterIdLst>
    <p:handoutMasterId r:id="rId11"/>
  </p:handoutMasterIdLst>
  <p:sldIdLst>
    <p:sldId id="264" r:id="rId5"/>
    <p:sldId id="262" r:id="rId6"/>
    <p:sldId id="256" r:id="rId7"/>
    <p:sldId id="263" r:id="rId8"/>
    <p:sldId id="266" r:id="rId9"/>
  </p:sldIdLst>
  <p:sldSz cx="10058400" cy="7772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299" autoAdjust="0"/>
  </p:normalViewPr>
  <p:slideViewPr>
    <p:cSldViewPr snapToGrid="0">
      <p:cViewPr varScale="1">
        <p:scale>
          <a:sx n="67" d="100"/>
          <a:sy n="67" d="100"/>
        </p:scale>
        <p:origin x="1092" y="32"/>
      </p:cViewPr>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8831" cy="495029"/>
          </a:xfrm>
          <a:prstGeom prst="rect">
            <a:avLst/>
          </a:prstGeom>
        </p:spPr>
        <p:txBody>
          <a:bodyPr vert="horz" lIns="92419" tIns="46209" rIns="92419" bIns="46209" rtlCol="0"/>
          <a:lstStyle>
            <a:lvl1pPr algn="l" latinLnBrk="0">
              <a:defRPr lang="nb-NO" sz="1200"/>
            </a:lvl1pPr>
          </a:lstStyle>
          <a:p>
            <a:endParaRPr lang="nb-NO" dirty="0"/>
          </a:p>
        </p:txBody>
      </p:sp>
      <p:sp>
        <p:nvSpPr>
          <p:cNvPr id="3" name="Datoplassholder 2"/>
          <p:cNvSpPr>
            <a:spLocks noGrp="1"/>
          </p:cNvSpPr>
          <p:nvPr>
            <p:ph type="dt" sz="quarter" idx="1"/>
          </p:nvPr>
        </p:nvSpPr>
        <p:spPr>
          <a:xfrm>
            <a:off x="3815374" y="0"/>
            <a:ext cx="2918831" cy="495029"/>
          </a:xfrm>
          <a:prstGeom prst="rect">
            <a:avLst/>
          </a:prstGeom>
        </p:spPr>
        <p:txBody>
          <a:bodyPr vert="horz" lIns="92419" tIns="46209" rIns="92419" bIns="46209" rtlCol="0"/>
          <a:lstStyle>
            <a:lvl1pPr algn="r" latinLnBrk="0">
              <a:defRPr lang="nb-NO" sz="1200"/>
            </a:lvl1pPr>
          </a:lstStyle>
          <a:p>
            <a:fld id="{38D6FE3C-34D8-4B4B-9273-D907B0A3B964}" type="datetimeFigureOut">
              <a:rPr lang="nb-NO"/>
              <a:t>28.05.2020</a:t>
            </a:fld>
            <a:endParaRPr lang="nb-NO" dirty="0"/>
          </a:p>
        </p:txBody>
      </p:sp>
      <p:sp>
        <p:nvSpPr>
          <p:cNvPr id="4" name="Bunntekstplassholder 3"/>
          <p:cNvSpPr>
            <a:spLocks noGrp="1"/>
          </p:cNvSpPr>
          <p:nvPr>
            <p:ph type="ftr" sz="quarter" idx="2"/>
          </p:nvPr>
        </p:nvSpPr>
        <p:spPr>
          <a:xfrm>
            <a:off x="1" y="9371286"/>
            <a:ext cx="2918831" cy="495028"/>
          </a:xfrm>
          <a:prstGeom prst="rect">
            <a:avLst/>
          </a:prstGeom>
        </p:spPr>
        <p:txBody>
          <a:bodyPr vert="horz" lIns="92419" tIns="46209" rIns="92419" bIns="46209" rtlCol="0" anchor="b"/>
          <a:lstStyle>
            <a:lvl1pPr algn="l" latinLnBrk="0">
              <a:defRPr lang="nb-NO" sz="1200"/>
            </a:lvl1pPr>
          </a:lstStyle>
          <a:p>
            <a:endParaRPr lang="nb-NO" dirty="0"/>
          </a:p>
        </p:txBody>
      </p:sp>
      <p:sp>
        <p:nvSpPr>
          <p:cNvPr id="5" name="Plassholder for lysbildenummer 4"/>
          <p:cNvSpPr>
            <a:spLocks noGrp="1"/>
          </p:cNvSpPr>
          <p:nvPr>
            <p:ph type="sldNum" sz="quarter" idx="3"/>
          </p:nvPr>
        </p:nvSpPr>
        <p:spPr>
          <a:xfrm>
            <a:off x="3815374" y="9371286"/>
            <a:ext cx="2918831" cy="495028"/>
          </a:xfrm>
          <a:prstGeom prst="rect">
            <a:avLst/>
          </a:prstGeom>
        </p:spPr>
        <p:txBody>
          <a:bodyPr vert="horz" lIns="92419" tIns="46209" rIns="92419" bIns="46209" rtlCol="0" anchor="b"/>
          <a:lstStyle>
            <a:lvl1pPr algn="r" latinLnBrk="0">
              <a:defRPr lang="nb-NO" sz="1200"/>
            </a:lvl1pPr>
          </a:lstStyle>
          <a:p>
            <a:fld id="{E169A89D-734B-4FAD-B6E7-2B864E72E489}" type="slidenum">
              <a:rPr lang="nb-NO"/>
              <a:t>‹#›</a:t>
            </a:fld>
            <a:endParaRPr lang="nb-NO"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8831" cy="495029"/>
          </a:xfrm>
          <a:prstGeom prst="rect">
            <a:avLst/>
          </a:prstGeom>
        </p:spPr>
        <p:txBody>
          <a:bodyPr vert="horz" lIns="92419" tIns="46209" rIns="92419" bIns="46209" rtlCol="0"/>
          <a:lstStyle>
            <a:lvl1pPr algn="l" latinLnBrk="0">
              <a:defRPr lang="nb-NO" sz="1200"/>
            </a:lvl1pPr>
          </a:lstStyle>
          <a:p>
            <a:endParaRPr lang="nb-NO" dirty="0"/>
          </a:p>
        </p:txBody>
      </p:sp>
      <p:sp>
        <p:nvSpPr>
          <p:cNvPr id="3" name="Datoplassholder 2"/>
          <p:cNvSpPr>
            <a:spLocks noGrp="1"/>
          </p:cNvSpPr>
          <p:nvPr>
            <p:ph type="dt" idx="1"/>
          </p:nvPr>
        </p:nvSpPr>
        <p:spPr>
          <a:xfrm>
            <a:off x="3815374" y="0"/>
            <a:ext cx="2918831" cy="495029"/>
          </a:xfrm>
          <a:prstGeom prst="rect">
            <a:avLst/>
          </a:prstGeom>
        </p:spPr>
        <p:txBody>
          <a:bodyPr vert="horz" lIns="92419" tIns="46209" rIns="92419" bIns="46209" rtlCol="0"/>
          <a:lstStyle>
            <a:lvl1pPr algn="r" latinLnBrk="0">
              <a:defRPr lang="nb-NO" sz="1200"/>
            </a:lvl1pPr>
          </a:lstStyle>
          <a:p>
            <a:fld id="{1D0FF5F4-5691-49AF-9E16-FB22826F7264}" type="datetimeFigureOut">
              <a:t>28.05.2020</a:t>
            </a:fld>
            <a:endParaRPr lang="nb-NO" dirty="0"/>
          </a:p>
        </p:txBody>
      </p:sp>
      <p:sp>
        <p:nvSpPr>
          <p:cNvPr id="4" name="Lysbildeplassholder 3"/>
          <p:cNvSpPr>
            <a:spLocks noGrp="1" noRot="1" noChangeAspect="1"/>
          </p:cNvSpPr>
          <p:nvPr>
            <p:ph type="sldImg" idx="2"/>
          </p:nvPr>
        </p:nvSpPr>
        <p:spPr>
          <a:xfrm>
            <a:off x="1212850" y="1233488"/>
            <a:ext cx="4310063" cy="3330575"/>
          </a:xfrm>
          <a:prstGeom prst="rect">
            <a:avLst/>
          </a:prstGeom>
          <a:noFill/>
          <a:ln w="12700">
            <a:solidFill>
              <a:prstClr val="black"/>
            </a:solidFill>
          </a:ln>
        </p:spPr>
        <p:txBody>
          <a:bodyPr vert="horz" lIns="92419" tIns="46209" rIns="92419" bIns="46209" rtlCol="0" anchor="ctr"/>
          <a:lstStyle/>
          <a:p>
            <a:endParaRPr lang="nb-NO" dirty="0"/>
          </a:p>
        </p:txBody>
      </p:sp>
      <p:sp>
        <p:nvSpPr>
          <p:cNvPr id="5" name="Notatplassholder 4"/>
          <p:cNvSpPr>
            <a:spLocks noGrp="1"/>
          </p:cNvSpPr>
          <p:nvPr>
            <p:ph type="body" sz="quarter" idx="3"/>
          </p:nvPr>
        </p:nvSpPr>
        <p:spPr>
          <a:xfrm>
            <a:off x="673577" y="4748163"/>
            <a:ext cx="5388610" cy="3884861"/>
          </a:xfrm>
          <a:prstGeom prst="rect">
            <a:avLst/>
          </a:prstGeom>
        </p:spPr>
        <p:txBody>
          <a:bodyPr vert="horz" lIns="92419" tIns="46209" rIns="92419" bIns="46209"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Bunntekstplassholder 5"/>
          <p:cNvSpPr>
            <a:spLocks noGrp="1"/>
          </p:cNvSpPr>
          <p:nvPr>
            <p:ph type="ftr" sz="quarter" idx="4"/>
          </p:nvPr>
        </p:nvSpPr>
        <p:spPr>
          <a:xfrm>
            <a:off x="1" y="9371286"/>
            <a:ext cx="2918831" cy="495028"/>
          </a:xfrm>
          <a:prstGeom prst="rect">
            <a:avLst/>
          </a:prstGeom>
        </p:spPr>
        <p:txBody>
          <a:bodyPr vert="horz" lIns="92419" tIns="46209" rIns="92419" bIns="46209" rtlCol="0" anchor="b"/>
          <a:lstStyle>
            <a:lvl1pPr algn="l" latinLnBrk="0">
              <a:defRPr lang="nb-NO" sz="1200"/>
            </a:lvl1pPr>
          </a:lstStyle>
          <a:p>
            <a:endParaRPr lang="nb-NO" dirty="0"/>
          </a:p>
        </p:txBody>
      </p:sp>
      <p:sp>
        <p:nvSpPr>
          <p:cNvPr id="7" name="Plassholder for lysbildenummer 6"/>
          <p:cNvSpPr>
            <a:spLocks noGrp="1"/>
          </p:cNvSpPr>
          <p:nvPr>
            <p:ph type="sldNum" sz="quarter" idx="5"/>
          </p:nvPr>
        </p:nvSpPr>
        <p:spPr>
          <a:xfrm>
            <a:off x="3815374" y="9371286"/>
            <a:ext cx="2918831" cy="495028"/>
          </a:xfrm>
          <a:prstGeom prst="rect">
            <a:avLst/>
          </a:prstGeom>
        </p:spPr>
        <p:txBody>
          <a:bodyPr vert="horz" lIns="92419" tIns="46209" rIns="92419" bIns="46209" rtlCol="0" anchor="b"/>
          <a:lstStyle>
            <a:lvl1pPr algn="r" latinLnBrk="0">
              <a:defRPr lang="nb-NO" sz="1200"/>
            </a:lvl1pPr>
          </a:lstStyle>
          <a:p>
            <a:fld id="{952A89D7-7603-4ECB-ADF6-F6CF2BE4F401}" type="slidenum">
              <a:t>‹#›</a:t>
            </a:fld>
            <a:endParaRPr lang="nb-NO"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nb-NO" sz="1200" kern="1200">
        <a:solidFill>
          <a:schemeClr val="tx1"/>
        </a:solidFill>
        <a:latin typeface="+mn-lt"/>
        <a:ea typeface="+mn-ea"/>
        <a:cs typeface="+mn-cs"/>
      </a:defRPr>
    </a:lvl1pPr>
    <a:lvl2pPr marL="457200" algn="l" defTabSz="914400" rtl="0" eaLnBrk="1" latinLnBrk="0" hangingPunct="1">
      <a:defRPr lang="nb-NO" sz="1200" kern="1200">
        <a:solidFill>
          <a:schemeClr val="tx1"/>
        </a:solidFill>
        <a:latin typeface="+mn-lt"/>
        <a:ea typeface="+mn-ea"/>
        <a:cs typeface="+mn-cs"/>
      </a:defRPr>
    </a:lvl2pPr>
    <a:lvl3pPr marL="914400" algn="l" defTabSz="914400" rtl="0" eaLnBrk="1" latinLnBrk="0" hangingPunct="1">
      <a:defRPr lang="nb-NO" sz="1200" kern="1200">
        <a:solidFill>
          <a:schemeClr val="tx1"/>
        </a:solidFill>
        <a:latin typeface="+mn-lt"/>
        <a:ea typeface="+mn-ea"/>
        <a:cs typeface="+mn-cs"/>
      </a:defRPr>
    </a:lvl3pPr>
    <a:lvl4pPr marL="1371600" algn="l" defTabSz="914400" rtl="0" eaLnBrk="1" latinLnBrk="0" hangingPunct="1">
      <a:defRPr lang="nb-NO" sz="1200" kern="1200">
        <a:solidFill>
          <a:schemeClr val="tx1"/>
        </a:solidFill>
        <a:latin typeface="+mn-lt"/>
        <a:ea typeface="+mn-ea"/>
        <a:cs typeface="+mn-cs"/>
      </a:defRPr>
    </a:lvl4pPr>
    <a:lvl5pPr marL="1828800" algn="l" defTabSz="914400" rtl="0" eaLnBrk="1" latinLnBrk="0" hangingPunct="1">
      <a:defRPr lang="nb-NO" sz="1200" kern="1200">
        <a:solidFill>
          <a:schemeClr val="tx1"/>
        </a:solidFill>
        <a:latin typeface="+mn-lt"/>
        <a:ea typeface="+mn-ea"/>
        <a:cs typeface="+mn-cs"/>
      </a:defRPr>
    </a:lvl5pPr>
    <a:lvl6pPr marL="2286000" algn="l" defTabSz="914400" rtl="0" eaLnBrk="1" latinLnBrk="0" hangingPunct="1">
      <a:defRPr lang="nb-NO" sz="1200" kern="1200">
        <a:solidFill>
          <a:schemeClr val="tx1"/>
        </a:solidFill>
        <a:latin typeface="+mn-lt"/>
        <a:ea typeface="+mn-ea"/>
        <a:cs typeface="+mn-cs"/>
      </a:defRPr>
    </a:lvl6pPr>
    <a:lvl7pPr marL="2743200" algn="l" defTabSz="914400" rtl="0" eaLnBrk="1" latinLnBrk="0" hangingPunct="1">
      <a:defRPr lang="nb-NO" sz="1200" kern="1200">
        <a:solidFill>
          <a:schemeClr val="tx1"/>
        </a:solidFill>
        <a:latin typeface="+mn-lt"/>
        <a:ea typeface="+mn-ea"/>
        <a:cs typeface="+mn-cs"/>
      </a:defRPr>
    </a:lvl7pPr>
    <a:lvl8pPr marL="3200400" algn="l" defTabSz="914400" rtl="0" eaLnBrk="1" latinLnBrk="0" hangingPunct="1">
      <a:defRPr lang="nb-NO" sz="1200" kern="1200">
        <a:solidFill>
          <a:schemeClr val="tx1"/>
        </a:solidFill>
        <a:latin typeface="+mn-lt"/>
        <a:ea typeface="+mn-ea"/>
        <a:cs typeface="+mn-cs"/>
      </a:defRPr>
    </a:lvl8pPr>
    <a:lvl9pPr marL="3657600" algn="l" defTabSz="914400" rtl="0" eaLnBrk="1" latinLnBrk="0" hangingPunct="1">
      <a:defRPr lang="nb-NO"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ysbildeplassholder 1"/>
          <p:cNvSpPr>
            <a:spLocks noGrp="1" noRot="1" noChangeAspect="1"/>
          </p:cNvSpPr>
          <p:nvPr>
            <p:ph type="sldImg"/>
          </p:nvPr>
        </p:nvSpPr>
        <p:spPr>
          <a:xfrm>
            <a:off x="1212850" y="1233488"/>
            <a:ext cx="4310063" cy="3330575"/>
          </a:xfrm>
        </p:spPr>
      </p:sp>
      <p:sp>
        <p:nvSpPr>
          <p:cNvPr id="3" name="Notatplasshold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52A89D7-7603-4ECB-ADF6-F6CF2BE4F401}" type="slidenum">
              <a:rPr lang="nb-NO" smtClean="0"/>
              <a:t>2</a:t>
            </a:fld>
            <a:endParaRPr lang="nb-NO" dirty="0"/>
          </a:p>
        </p:txBody>
      </p:sp>
    </p:spTree>
    <p:extLst>
      <p:ext uri="{BB962C8B-B14F-4D97-AF65-F5344CB8AC3E}">
        <p14:creationId xmlns:p14="http://schemas.microsoft.com/office/powerpoint/2010/main" val="129871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ysbildeplassholder 1"/>
          <p:cNvSpPr>
            <a:spLocks noGrp="1" noRot="1" noChangeAspect="1"/>
          </p:cNvSpPr>
          <p:nvPr>
            <p:ph type="sldImg"/>
          </p:nvPr>
        </p:nvSpPr>
        <p:spPr>
          <a:xfrm>
            <a:off x="1212850" y="1233488"/>
            <a:ext cx="4310063" cy="3330575"/>
          </a:xfrm>
        </p:spPr>
      </p:sp>
      <p:sp>
        <p:nvSpPr>
          <p:cNvPr id="3" name="Notatplassholder 2"/>
          <p:cNvSpPr>
            <a:spLocks noGrp="1"/>
          </p:cNvSpPr>
          <p:nvPr>
            <p:ph type="body" idx="1"/>
          </p:nvPr>
        </p:nvSpPr>
        <p:spPr/>
        <p:txBody>
          <a:bodyPr/>
          <a:lstStyle/>
          <a:p>
            <a:r>
              <a:rPr lang="nb-NO" dirty="0"/>
              <a:t>Hvis du vil endre denne brosjyren, erstatter du eksempelinnholdet med ditt eget. Hvis du imidlertid vil starte med blanke ark, trykker du Nytt lysbilde-knappen på Hjem-fanen for å sette inn en ny side. Nå kan du legge til egen tekst og bilder i de tomme plassholderne. Hvis du trenger flere plassholdere til titler, undertitler eller brødtekst, kopierer du en av plassholderne og drar den nye på plass.</a:t>
            </a:r>
          </a:p>
          <a:p>
            <a:endParaRPr lang="nb-NO" dirty="0"/>
          </a:p>
          <a:p>
            <a:r>
              <a:rPr lang="nb-NO" dirty="0"/>
              <a:t>Og har du lagt merke til at vi har laget foldemerker for deg? De er så vidt synlige, men hvis du ikke vil at de skal vises på brosjyren, kan du slette dem før du skriver ut.</a:t>
            </a:r>
          </a:p>
          <a:p>
            <a:endParaRPr lang="nb-NO" dirty="0"/>
          </a:p>
        </p:txBody>
      </p:sp>
      <p:sp>
        <p:nvSpPr>
          <p:cNvPr id="4" name="Plassholder for lysbildenummer 3"/>
          <p:cNvSpPr>
            <a:spLocks noGrp="1"/>
          </p:cNvSpPr>
          <p:nvPr>
            <p:ph type="sldNum" sz="quarter" idx="10"/>
          </p:nvPr>
        </p:nvSpPr>
        <p:spPr/>
        <p:txBody>
          <a:bodyPr/>
          <a:lstStyle/>
          <a:p>
            <a:fld id="{952A89D7-7603-4ECB-ADF6-F6CF2BE4F401}" type="slidenum">
              <a:rPr lang="nb-NO" smtClean="0"/>
              <a:t>4</a:t>
            </a:fld>
            <a:endParaRPr lang="nb-NO" dirty="0"/>
          </a:p>
        </p:txBody>
      </p:sp>
    </p:spTree>
    <p:extLst>
      <p:ext uri="{BB962C8B-B14F-4D97-AF65-F5344CB8AC3E}">
        <p14:creationId xmlns:p14="http://schemas.microsoft.com/office/powerpoint/2010/main" val="40023112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754380" y="1526540"/>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54380" y="4853799"/>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54380" y="1682750"/>
            <a:ext cx="8549640" cy="310896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958258" y="4654626"/>
            <a:ext cx="1005840" cy="103632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67537" y="1623186"/>
            <a:ext cx="8352663" cy="3440582"/>
          </a:xfrm>
        </p:spPr>
        <p:txBody>
          <a:bodyPr anchor="ctr">
            <a:noAutofit/>
          </a:bodyPr>
          <a:lstStyle>
            <a:lvl1pPr algn="l">
              <a:lnSpc>
                <a:spcPct val="80000"/>
              </a:lnSpc>
              <a:defRPr sz="7040" b="0" cap="all" baseline="0">
                <a:blipFill dpi="0" rotWithShape="1">
                  <a:blip r:embed="rId4"/>
                  <a:srcRect/>
                  <a:tile tx="6350" ty="-127000" sx="65000" sy="64000" flip="none" algn="tl"/>
                </a:blipFill>
              </a:defRPr>
            </a:lvl1pPr>
          </a:lstStyle>
          <a:p>
            <a:r>
              <a:rPr lang="nb-NO"/>
              <a:t>Klikk for å redigere tittelstil</a:t>
            </a:r>
            <a:endParaRPr lang="en-US" dirty="0"/>
          </a:p>
        </p:txBody>
      </p:sp>
      <p:sp>
        <p:nvSpPr>
          <p:cNvPr id="3" name="Subtitle 2"/>
          <p:cNvSpPr>
            <a:spLocks noGrp="1"/>
          </p:cNvSpPr>
          <p:nvPr>
            <p:ph type="subTitle" idx="1"/>
          </p:nvPr>
        </p:nvSpPr>
        <p:spPr>
          <a:xfrm>
            <a:off x="882625" y="4974336"/>
            <a:ext cx="6510299" cy="1212494"/>
          </a:xfrm>
        </p:spPr>
        <p:txBody>
          <a:bodyPr>
            <a:normAutofit/>
          </a:bodyPr>
          <a:lstStyle>
            <a:lvl1pPr marL="0" indent="0" algn="l">
              <a:buNone/>
              <a:defRPr sz="1980" b="0">
                <a:solidFill>
                  <a:schemeClr val="tx1"/>
                </a:solidFill>
              </a:defRPr>
            </a:lvl1pPr>
            <a:lvl2pPr marL="502920" indent="0" algn="ctr">
              <a:buNone/>
              <a:defRPr sz="1980"/>
            </a:lvl2pPr>
            <a:lvl3pPr marL="1005840" indent="0" algn="ctr">
              <a:buNone/>
              <a:defRPr sz="1980"/>
            </a:lvl3pPr>
            <a:lvl4pPr marL="1508760" indent="0" algn="ctr">
              <a:buNone/>
              <a:defRPr sz="1980"/>
            </a:lvl4pPr>
            <a:lvl5pPr marL="2011680" indent="0" algn="ctr">
              <a:buNone/>
              <a:defRPr sz="1980"/>
            </a:lvl5pPr>
            <a:lvl6pPr marL="2514600" indent="0" algn="ctr">
              <a:buNone/>
              <a:defRPr sz="1980"/>
            </a:lvl6pPr>
            <a:lvl7pPr marL="3017520" indent="0" algn="ctr">
              <a:buNone/>
              <a:defRPr sz="1980"/>
            </a:lvl7pPr>
            <a:lvl8pPr marL="3520440" indent="0" algn="ctr">
              <a:buNone/>
              <a:defRPr sz="1980"/>
            </a:lvl8pPr>
            <a:lvl9pPr marL="4023360" indent="0" algn="ctr">
              <a:buNone/>
              <a:defRPr sz="198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5" name="Footer Placeholder 4"/>
          <p:cNvSpPr>
            <a:spLocks noGrp="1"/>
          </p:cNvSpPr>
          <p:nvPr>
            <p:ph type="ftr" sz="quarter" idx="11"/>
          </p:nvPr>
        </p:nvSpPr>
        <p:spPr>
          <a:xfrm>
            <a:off x="894085" y="7109157"/>
            <a:ext cx="5220310" cy="413808"/>
          </a:xfrm>
        </p:spPr>
        <p:txBody>
          <a:bodyPr/>
          <a:lstStyle/>
          <a:p>
            <a:endParaRPr lang="nb-NO" dirty="0"/>
          </a:p>
        </p:txBody>
      </p:sp>
      <p:sp>
        <p:nvSpPr>
          <p:cNvPr id="6" name="Slide Number Placeholder 5"/>
          <p:cNvSpPr>
            <a:spLocks noGrp="1"/>
          </p:cNvSpPr>
          <p:nvPr>
            <p:ph type="sldNum" sz="quarter" idx="12"/>
          </p:nvPr>
        </p:nvSpPr>
        <p:spPr>
          <a:xfrm>
            <a:off x="7968709" y="4790821"/>
            <a:ext cx="984941" cy="725424"/>
          </a:xfrm>
        </p:spPr>
        <p:txBody>
          <a:bodyPr/>
          <a:lstStyle>
            <a:lvl1pPr>
              <a:defRPr sz="3080" b="1"/>
            </a:lvl1pPr>
          </a:lstStyle>
          <a:p>
            <a:fld id="{9F6761A3-4CAC-4C5F-AC82-8DB08D526BC2}" type="slidenum">
              <a:rPr lang="nb-NO" smtClean="0"/>
              <a:t>‹#›</a:t>
            </a:fld>
            <a:endParaRPr lang="nb-NO" dirty="0"/>
          </a:p>
        </p:txBody>
      </p:sp>
    </p:spTree>
    <p:extLst>
      <p:ext uri="{BB962C8B-B14F-4D97-AF65-F5344CB8AC3E}">
        <p14:creationId xmlns:p14="http://schemas.microsoft.com/office/powerpoint/2010/main" val="183236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182787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604520"/>
            <a:ext cx="2105978" cy="6390640"/>
          </a:xfrm>
        </p:spPr>
        <p:txBody>
          <a:bodyPr vert="eaVert"/>
          <a:lstStyle>
            <a:lvl1pPr>
              <a:defRPr b="0"/>
            </a:lvl1pPr>
          </a:lstStyle>
          <a:p>
            <a:r>
              <a:rPr lang="nb-NO"/>
              <a:t>Klikk for å redigere tittelstil</a:t>
            </a:r>
            <a:endParaRPr lang="en-US" dirty="0"/>
          </a:p>
        </p:txBody>
      </p:sp>
      <p:sp>
        <p:nvSpPr>
          <p:cNvPr id="3" name="Vertical Text Placeholder 2"/>
          <p:cNvSpPr>
            <a:spLocks noGrp="1"/>
          </p:cNvSpPr>
          <p:nvPr>
            <p:ph type="body" orient="vert" idx="1"/>
          </p:nvPr>
        </p:nvSpPr>
        <p:spPr>
          <a:xfrm>
            <a:off x="880110" y="604520"/>
            <a:ext cx="6192203" cy="639064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28708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å siden">
    <p:spTree>
      <p:nvGrpSpPr>
        <p:cNvPr id="1" name=""/>
        <p:cNvGrpSpPr/>
        <p:nvPr/>
      </p:nvGrpSpPr>
      <p:grpSpPr>
        <a:xfrm>
          <a:off x="0" y="0"/>
          <a:ext cx="0" cy="0"/>
          <a:chOff x="0" y="0"/>
          <a:chExt cx="0" cy="0"/>
        </a:xfrm>
      </p:grpSpPr>
      <p:sp>
        <p:nvSpPr>
          <p:cNvPr id="78" name="Rektangel 77"/>
          <p:cNvSpPr/>
          <p:nvPr userDrawn="1"/>
        </p:nvSpPr>
        <p:spPr>
          <a:xfrm>
            <a:off x="695858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9" name="Rektangel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6" name="Bildeplassholder 4"/>
          <p:cNvSpPr>
            <a:spLocks noGrp="1"/>
          </p:cNvSpPr>
          <p:nvPr>
            <p:ph type="pic" sz="quarter" idx="60"/>
          </p:nvPr>
        </p:nvSpPr>
        <p:spPr>
          <a:xfrm>
            <a:off x="6958584" y="3265713"/>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72" name="Tekstplassholder 21"/>
          <p:cNvSpPr>
            <a:spLocks noGrp="1"/>
          </p:cNvSpPr>
          <p:nvPr>
            <p:ph type="body" sz="quarter" idx="63" hasCustomPrompt="1"/>
          </p:nvPr>
        </p:nvSpPr>
        <p:spPr>
          <a:xfrm>
            <a:off x="7155180" y="5805716"/>
            <a:ext cx="2423160" cy="1204685"/>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3" name="Tekstplassholder 21"/>
          <p:cNvSpPr>
            <a:spLocks noGrp="1"/>
          </p:cNvSpPr>
          <p:nvPr>
            <p:ph type="body" sz="quarter" idx="64" hasCustomPrompt="1"/>
          </p:nvPr>
        </p:nvSpPr>
        <p:spPr>
          <a:xfrm>
            <a:off x="7155180" y="1622984"/>
            <a:ext cx="2423160"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74" name="Rektangel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5" name="Tekstplassholder 21"/>
          <p:cNvSpPr>
            <a:spLocks noGrp="1"/>
          </p:cNvSpPr>
          <p:nvPr>
            <p:ph type="body" sz="quarter" idx="65" hasCustomPrompt="1"/>
          </p:nvPr>
        </p:nvSpPr>
        <p:spPr>
          <a:xfrm>
            <a:off x="722376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77" name="Rektangel 76"/>
          <p:cNvSpPr/>
          <p:nvPr userDrawn="1"/>
        </p:nvSpPr>
        <p:spPr>
          <a:xfrm>
            <a:off x="3575303"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7" name="Rektangel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61" name="Tekstplassholder 21"/>
          <p:cNvSpPr>
            <a:spLocks noGrp="1"/>
          </p:cNvSpPr>
          <p:nvPr>
            <p:ph type="body" sz="quarter" idx="61" hasCustomPrompt="1"/>
          </p:nvPr>
        </p:nvSpPr>
        <p:spPr>
          <a:xfrm>
            <a:off x="3771899" y="822961"/>
            <a:ext cx="2423160" cy="1386841"/>
          </a:xfrm>
        </p:spPr>
        <p:txBody>
          <a:bodyPr lIns="0" tIns="0" rIns="0" bIns="0" anchor="t">
            <a:noAutofit/>
          </a:bodyPr>
          <a:lstStyle>
            <a:lvl1pPr marL="0" indent="0" algn="l" latinLnBrk="0">
              <a:lnSpc>
                <a:spcPct val="150000"/>
              </a:lnSpc>
              <a:spcBef>
                <a:spcPts val="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1" name="Tekstplass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nb-NO" sz="1050" b="0" i="0">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dirty="0"/>
              <a:t>Klikk for å legge til tekst</a:t>
            </a:r>
          </a:p>
        </p:txBody>
      </p:sp>
      <p:sp>
        <p:nvSpPr>
          <p:cNvPr id="76" name="Rektangel 75"/>
          <p:cNvSpPr/>
          <p:nvPr userDrawn="1"/>
        </p:nvSpPr>
        <p:spPr>
          <a:xfrm>
            <a:off x="23774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6" name="Rektangel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5" name="Rektangel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1" name="Tekstplassholder 21"/>
          <p:cNvSpPr>
            <a:spLocks noGrp="1"/>
          </p:cNvSpPr>
          <p:nvPr>
            <p:ph type="body" sz="quarter" idx="20" hasCustomPrompt="1"/>
          </p:nvPr>
        </p:nvSpPr>
        <p:spPr>
          <a:xfrm>
            <a:off x="423334" y="5748868"/>
            <a:ext cx="2445174" cy="1261533"/>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43" name="Tekstplassholder 21"/>
          <p:cNvSpPr>
            <a:spLocks noGrp="1"/>
          </p:cNvSpPr>
          <p:nvPr>
            <p:ph type="body" sz="quarter" idx="31" hasCustomPrompt="1"/>
          </p:nvPr>
        </p:nvSpPr>
        <p:spPr>
          <a:xfrm>
            <a:off x="423334" y="1622984"/>
            <a:ext cx="2445174"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52" name="Tekstplassholder 21"/>
          <p:cNvSpPr>
            <a:spLocks noGrp="1"/>
          </p:cNvSpPr>
          <p:nvPr>
            <p:ph type="body" sz="quarter" idx="58" hasCustomPrompt="1"/>
          </p:nvPr>
        </p:nvSpPr>
        <p:spPr>
          <a:xfrm>
            <a:off x="423334" y="696686"/>
            <a:ext cx="2445174"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3" name="Bildeplassholder 4"/>
          <p:cNvSpPr>
            <a:spLocks noGrp="1"/>
          </p:cNvSpPr>
          <p:nvPr>
            <p:ph type="pic" sz="quarter" idx="59"/>
          </p:nvPr>
        </p:nvSpPr>
        <p:spPr>
          <a:xfrm>
            <a:off x="237744" y="3265714"/>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54" name="Bildeplass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Tree>
    <p:extLst>
      <p:ext uri="{BB962C8B-B14F-4D97-AF65-F5344CB8AC3E}">
        <p14:creationId xmlns:p14="http://schemas.microsoft.com/office/powerpoint/2010/main" val="1162191743"/>
      </p:ext>
    </p:extLst>
  </p:cSld>
  <p:clrMapOvr>
    <a:masterClrMapping/>
  </p:clrMapOvr>
  <p:extLst>
    <p:ext uri="{DCECCB84-F9BA-43D5-87BE-67443E8EF086}">
      <p15:sldGuideLst xmlns:p15="http://schemas.microsoft.com/office/powerpoint/2012/main">
        <p15:guide id="1" pos="144">
          <p15:clr>
            <a:srgbClr val="FBAE40"/>
          </p15:clr>
        </p15:guide>
        <p15:guide id="2" pos="1920">
          <p15:clr>
            <a:srgbClr val="FBAE40"/>
          </p15:clr>
        </p15:guide>
        <p15:guide id="3" pos="2250">
          <p15:clr>
            <a:srgbClr val="FBAE40"/>
          </p15:clr>
        </p15:guide>
        <p15:guide id="4" pos="4026">
          <p15:clr>
            <a:srgbClr val="FBAE40"/>
          </p15:clr>
        </p15:guide>
        <p15:guide id="5" pos="4382">
          <p15:clr>
            <a:srgbClr val="FBAE40"/>
          </p15:clr>
        </p15:guide>
        <p15:guide id="6" pos="6160">
          <p15:clr>
            <a:srgbClr val="FBAE40"/>
          </p15:clr>
        </p15:guide>
        <p15:guide id="7" orient="horz" pos="288">
          <p15:clr>
            <a:srgbClr val="FBAE40"/>
          </p15:clr>
        </p15:guide>
        <p15:guide id="8" orient="horz" pos="45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tenfor siden">
    <p:spTree>
      <p:nvGrpSpPr>
        <p:cNvPr id="1" name=""/>
        <p:cNvGrpSpPr/>
        <p:nvPr/>
      </p:nvGrpSpPr>
      <p:grpSpPr>
        <a:xfrm>
          <a:off x="0" y="0"/>
          <a:ext cx="0" cy="0"/>
          <a:chOff x="0" y="0"/>
          <a:chExt cx="0" cy="0"/>
        </a:xfrm>
      </p:grpSpPr>
      <p:sp>
        <p:nvSpPr>
          <p:cNvPr id="39" name="Rektangel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1" name="Rektangel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2" name="Rektangel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3" name="Rektangel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4" name="Rektangel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45" name="Rektangel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0" name="Rektangel 49"/>
          <p:cNvSpPr/>
          <p:nvPr userDrawn="1"/>
        </p:nvSpPr>
        <p:spPr>
          <a:xfrm>
            <a:off x="3575303" y="5709685"/>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3" name="Rektangel 52"/>
          <p:cNvSpPr/>
          <p:nvPr userDrawn="1"/>
        </p:nvSpPr>
        <p:spPr>
          <a:xfrm>
            <a:off x="6959474" y="5709685"/>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8" name="Tekstplassholder 21"/>
          <p:cNvSpPr>
            <a:spLocks noGrp="1"/>
          </p:cNvSpPr>
          <p:nvPr>
            <p:ph type="body" sz="quarter" idx="19" hasCustomPrompt="1"/>
          </p:nvPr>
        </p:nvSpPr>
        <p:spPr>
          <a:xfrm>
            <a:off x="502920" y="3403601"/>
            <a:ext cx="2286001" cy="3693886"/>
          </a:xfrm>
        </p:spPr>
        <p:txBody>
          <a:bodyPr lIns="0" tIns="0" rIns="0" bIns="0" anchor="t">
            <a:noAutofit/>
          </a:bodyPr>
          <a:lstStyle>
            <a:lvl1pPr marL="0" indent="0" algn="l" latinLnBrk="0">
              <a:lnSpc>
                <a:spcPct val="200000"/>
              </a:lnSpc>
              <a:spcBef>
                <a:spcPts val="1200"/>
              </a:spcBef>
              <a:spcAft>
                <a:spcPts val="0"/>
              </a:spcAft>
              <a:buNone/>
              <a:defRPr lang="nb-NO" sz="1200" i="1">
                <a:solidFill>
                  <a:schemeClr val="bg1"/>
                </a:solidFill>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31" name="Tekstplassholder 21"/>
          <p:cNvSpPr>
            <a:spLocks noGrp="1"/>
          </p:cNvSpPr>
          <p:nvPr>
            <p:ph type="body" sz="quarter" idx="20" hasCustomPrompt="1"/>
          </p:nvPr>
        </p:nvSpPr>
        <p:spPr>
          <a:xfrm>
            <a:off x="384048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 name="Bildeplass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48" name="Bildeplass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49" name="Rektangel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1" name="Bildeplassholder 4"/>
          <p:cNvSpPr>
            <a:spLocks noGrp="1"/>
          </p:cNvSpPr>
          <p:nvPr>
            <p:ph type="pic" sz="quarter" idx="31"/>
          </p:nvPr>
        </p:nvSpPr>
        <p:spPr>
          <a:xfrm>
            <a:off x="6959474" y="640080"/>
            <a:ext cx="2816352" cy="4886724"/>
          </a:xfrm>
          <a:solidFill>
            <a:schemeClr val="bg1">
              <a:lumMod val="95000"/>
            </a:schemeClr>
          </a:solidFill>
        </p:spPr>
        <p:txBody>
          <a:bodyPr tIns="182880">
            <a:normAutofit/>
          </a:bodyPr>
          <a:lstStyle>
            <a:lvl1pPr marL="0" indent="0" algn="ctr" latinLnBrk="0">
              <a:buNone/>
              <a:defRPr lang="nb-NO" sz="1400"/>
            </a:lvl1pPr>
          </a:lstStyle>
          <a:p>
            <a:endParaRPr lang="nb-NO" dirty="0"/>
          </a:p>
        </p:txBody>
      </p:sp>
      <p:sp>
        <p:nvSpPr>
          <p:cNvPr id="52" name="Rektangel 51"/>
          <p:cNvSpPr/>
          <p:nvPr userDrawn="1"/>
        </p:nvSpPr>
        <p:spPr>
          <a:xfrm>
            <a:off x="6959474"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5" name="Tekstplass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latinLnBrk="0">
              <a:lnSpc>
                <a:spcPct val="100000"/>
              </a:lnSpc>
              <a:spcBef>
                <a:spcPts val="0"/>
              </a:spcBef>
              <a:buNone/>
              <a:defRPr lang="nb-NO" sz="14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6" name="Tekstplass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latinLnBrk="0">
              <a:lnSpc>
                <a:spcPct val="110000"/>
              </a:lnSpc>
              <a:spcBef>
                <a:spcPts val="0"/>
              </a:spcBef>
              <a:buNone/>
              <a:defRPr lang="nb-NO" sz="1100" b="0" i="0">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7" name="Tekstplassholder 21"/>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latinLnBrk="0">
              <a:lnSpc>
                <a:spcPct val="100000"/>
              </a:lnSpc>
              <a:spcBef>
                <a:spcPts val="0"/>
              </a:spcBef>
              <a:buNone/>
              <a:defRPr lang="nb-NO" sz="11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8" name="Tekstplassholder 21"/>
          <p:cNvSpPr>
            <a:spLocks noGrp="1"/>
          </p:cNvSpPr>
          <p:nvPr>
            <p:ph type="body" sz="quarter" idx="63" hasCustomPrompt="1"/>
          </p:nvPr>
        </p:nvSpPr>
        <p:spPr>
          <a:xfrm>
            <a:off x="7156070" y="5820182"/>
            <a:ext cx="2423160" cy="1040418"/>
          </a:xfrm>
        </p:spPr>
        <p:txBody>
          <a:bodyPr lIns="0" tIns="0" rIns="0" bIns="0" anchor="ctr">
            <a:noAutofit/>
          </a:bodyPr>
          <a:lstStyle>
            <a:lvl1pPr marL="0" indent="0" algn="ctr" latinLnBrk="0">
              <a:lnSpc>
                <a:spcPct val="120000"/>
              </a:lnSpc>
              <a:spcBef>
                <a:spcPts val="0"/>
              </a:spcBef>
              <a:buNone/>
              <a:defRPr lang="nb-NO" sz="24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Firmanavn</a:t>
            </a:r>
          </a:p>
        </p:txBody>
      </p:sp>
    </p:spTree>
    <p:extLst>
      <p:ext uri="{BB962C8B-B14F-4D97-AF65-F5344CB8AC3E}">
        <p14:creationId xmlns:p14="http://schemas.microsoft.com/office/powerpoint/2010/main" val="1937806922"/>
      </p:ext>
    </p:extLst>
  </p:cSld>
  <p:clrMapOvr>
    <a:masterClrMapping/>
  </p:clrMapOvr>
  <p:extLst>
    <p:ext uri="{DCECCB84-F9BA-43D5-87BE-67443E8EF086}">
      <p15:sldGuideLst xmlns:p15="http://schemas.microsoft.com/office/powerpoint/2012/main">
        <p15:guide id="1" orient="horz" pos="288">
          <p15:clr>
            <a:srgbClr val="FBAE40"/>
          </p15:clr>
        </p15:guide>
        <p15:guide id="2" orient="horz" pos="4560">
          <p15:clr>
            <a:srgbClr val="FBAE40"/>
          </p15:clr>
        </p15:guide>
        <p15:guide id="3" pos="144">
          <p15:clr>
            <a:srgbClr val="FBAE40"/>
          </p15:clr>
        </p15:guide>
        <p15:guide id="4" pos="1920">
          <p15:clr>
            <a:srgbClr val="FBAE40"/>
          </p15:clr>
        </p15:guide>
        <p15:guide id="6" pos="6156">
          <p15:clr>
            <a:srgbClr val="FBAE40"/>
          </p15:clr>
        </p15:guide>
        <p15:guide id="7" pos="4382">
          <p15:clr>
            <a:srgbClr val="FBAE40"/>
          </p15:clr>
        </p15:guide>
        <p15:guide id="8" pos="2250">
          <p15:clr>
            <a:srgbClr val="FBAE40"/>
          </p15:clr>
        </p15:guide>
        <p15:guide id="9" pos="40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411749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7" name="Rectangle 6"/>
          <p:cNvSpPr/>
          <p:nvPr/>
        </p:nvSpPr>
        <p:spPr>
          <a:xfrm>
            <a:off x="0" y="5573721"/>
            <a:ext cx="10058400" cy="2198678"/>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87881" y="1388669"/>
            <a:ext cx="7656957" cy="3989832"/>
          </a:xfrm>
        </p:spPr>
        <p:txBody>
          <a:bodyPr anchor="ctr">
            <a:normAutofit/>
          </a:bodyPr>
          <a:lstStyle>
            <a:lvl1pPr>
              <a:lnSpc>
                <a:spcPct val="80000"/>
              </a:lnSpc>
              <a:defRPr sz="7040" b="0"/>
            </a:lvl1pPr>
          </a:lstStyle>
          <a:p>
            <a:r>
              <a:rPr lang="nb-NO"/>
              <a:t>Klikk for å redigere tittelstil</a:t>
            </a:r>
            <a:endParaRPr lang="en-US" dirty="0"/>
          </a:p>
        </p:txBody>
      </p:sp>
      <p:sp>
        <p:nvSpPr>
          <p:cNvPr id="3" name="Text Placeholder 2"/>
          <p:cNvSpPr>
            <a:spLocks noGrp="1"/>
          </p:cNvSpPr>
          <p:nvPr>
            <p:ph type="body" idx="1"/>
          </p:nvPr>
        </p:nvSpPr>
        <p:spPr>
          <a:xfrm>
            <a:off x="1786763" y="5689397"/>
            <a:ext cx="7468362" cy="1209040"/>
          </a:xfrm>
        </p:spPr>
        <p:txBody>
          <a:bodyPr anchor="t">
            <a:normAutofit/>
          </a:bodyPr>
          <a:lstStyle>
            <a:lvl1pPr marL="0" indent="0">
              <a:buNone/>
              <a:defRPr sz="1980" b="0">
                <a:solidFill>
                  <a:schemeClr val="accent1">
                    <a:lumMod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a:xfrm>
            <a:off x="7089776" y="7109157"/>
            <a:ext cx="2181555" cy="413808"/>
          </a:xfrm>
        </p:spPr>
        <p:txBody>
          <a:bodyPr/>
          <a:lstStyle>
            <a:lvl1pPr>
              <a:defRPr>
                <a:solidFill>
                  <a:schemeClr val="accent1">
                    <a:lumMod val="50000"/>
                  </a:schemeClr>
                </a:solidFill>
              </a:defRPr>
            </a:lvl1pPr>
          </a:lstStyle>
          <a:p>
            <a:fld id="{FC7BAE6A-DCF3-43E4-B2A0-33D0CF1225FC}" type="datetimeFigureOut">
              <a:rPr lang="nb-NO" smtClean="0"/>
              <a:t>28.05.2020</a:t>
            </a:fld>
            <a:endParaRPr lang="nb-NO" dirty="0"/>
          </a:p>
        </p:txBody>
      </p:sp>
      <p:sp>
        <p:nvSpPr>
          <p:cNvPr id="5" name="Footer Placeholder 4"/>
          <p:cNvSpPr>
            <a:spLocks noGrp="1"/>
          </p:cNvSpPr>
          <p:nvPr>
            <p:ph type="ftr" sz="quarter" idx="11"/>
          </p:nvPr>
        </p:nvSpPr>
        <p:spPr>
          <a:xfrm>
            <a:off x="1799709" y="7109156"/>
            <a:ext cx="5220310" cy="413808"/>
          </a:xfrm>
        </p:spPr>
        <p:txBody>
          <a:bodyPr/>
          <a:lstStyle>
            <a:lvl1pPr>
              <a:defRPr>
                <a:solidFill>
                  <a:schemeClr val="accent1">
                    <a:lumMod val="50000"/>
                  </a:schemeClr>
                </a:solidFill>
              </a:defRPr>
            </a:lvl1pPr>
          </a:lstStyle>
          <a:p>
            <a:endParaRPr lang="nb-NO" dirty="0"/>
          </a:p>
        </p:txBody>
      </p:sp>
      <p:grpSp>
        <p:nvGrpSpPr>
          <p:cNvPr id="8" name="Group 7"/>
          <p:cNvGrpSpPr>
            <a:grpSpLocks noChangeAspect="1"/>
          </p:cNvGrpSpPr>
          <p:nvPr/>
        </p:nvGrpSpPr>
        <p:grpSpPr>
          <a:xfrm>
            <a:off x="697248" y="2754706"/>
            <a:ext cx="1005840" cy="103632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709995" y="2843088"/>
            <a:ext cx="980346" cy="816376"/>
          </a:xfrm>
        </p:spPr>
        <p:txBody>
          <a:bodyPr/>
          <a:lstStyle>
            <a:lvl1pPr>
              <a:defRPr sz="3080"/>
            </a:lvl1pPr>
          </a:lstStyle>
          <a:p>
            <a:fld id="{9F6761A3-4CAC-4C5F-AC82-8DB08D526BC2}" type="slidenum">
              <a:rPr lang="nb-NO" smtClean="0"/>
              <a:t>‹#›</a:t>
            </a:fld>
            <a:endParaRPr lang="nb-NO" dirty="0"/>
          </a:p>
        </p:txBody>
      </p:sp>
    </p:spTree>
    <p:extLst>
      <p:ext uri="{BB962C8B-B14F-4D97-AF65-F5344CB8AC3E}">
        <p14:creationId xmlns:p14="http://schemas.microsoft.com/office/powerpoint/2010/main" val="191170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75438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27144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337186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754380"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4" name="Content Placeholder 3"/>
          <p:cNvSpPr>
            <a:spLocks noGrp="1"/>
          </p:cNvSpPr>
          <p:nvPr>
            <p:ph sz="half" idx="2"/>
          </p:nvPr>
        </p:nvSpPr>
        <p:spPr>
          <a:xfrm>
            <a:off x="754380"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302872"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6" name="Content Placeholder 5"/>
          <p:cNvSpPr>
            <a:spLocks noGrp="1"/>
          </p:cNvSpPr>
          <p:nvPr>
            <p:ph sz="quarter" idx="4"/>
          </p:nvPr>
        </p:nvSpPr>
        <p:spPr>
          <a:xfrm>
            <a:off x="5302872"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69247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C7BAE6A-DCF3-43E4-B2A0-33D0CF1225FC}" type="datetimeFigureOut">
              <a:rPr lang="nb-NO" smtClean="0"/>
              <a:t>28.05.2020</a:t>
            </a:fld>
            <a:endParaRPr lang="nb-NO"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b-NO" dirty="0"/>
          </a:p>
        </p:txBody>
      </p:sp>
      <p:sp>
        <p:nvSpPr>
          <p:cNvPr id="5" name="Slide Number Placeholder 4"/>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187443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8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Content Placeholder 2"/>
          <p:cNvSpPr>
            <a:spLocks noGrp="1"/>
          </p:cNvSpPr>
          <p:nvPr>
            <p:ph idx="1"/>
          </p:nvPr>
        </p:nvSpPr>
        <p:spPr>
          <a:xfrm>
            <a:off x="691515" y="777240"/>
            <a:ext cx="5537149" cy="5689397"/>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10" name="Footer Placeholder 9"/>
          <p:cNvSpPr>
            <a:spLocks noGrp="1"/>
          </p:cNvSpPr>
          <p:nvPr>
            <p:ph type="ftr" sz="quarter" idx="11"/>
          </p:nvPr>
        </p:nvSpPr>
        <p:spPr/>
        <p:txBody>
          <a:bodyPr/>
          <a:lstStyle/>
          <a:p>
            <a:endParaRPr lang="nb-NO" dirty="0"/>
          </a:p>
        </p:txBody>
      </p:sp>
      <p:sp>
        <p:nvSpPr>
          <p:cNvPr id="11" name="Slide Number Placeholder 10"/>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260893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1" name="Rectangle 10"/>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6850586" cy="7772400"/>
          </a:xfrm>
          <a:solidFill>
            <a:schemeClr val="tx2">
              <a:lumMod val="20000"/>
              <a:lumOff val="80000"/>
            </a:schemeClr>
          </a:solidFill>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nb-NO" dirty="0"/>
              <a:t>Klikk på ikonet for å legge til et bilde</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C7BAE6A-DCF3-43E4-B2A0-33D0CF1225FC}" type="datetimeFigureOut">
              <a:rPr lang="nb-NO" smtClean="0"/>
              <a:t>28.05.2020</a:t>
            </a:fld>
            <a:endParaRPr lang="nb-NO" dirty="0"/>
          </a:p>
        </p:txBody>
      </p:sp>
      <p:sp>
        <p:nvSpPr>
          <p:cNvPr id="10" name="Slide Number Placeholder 9"/>
          <p:cNvSpPr>
            <a:spLocks noGrp="1"/>
          </p:cNvSpPr>
          <p:nvPr>
            <p:ph type="sldNum" sz="quarter" idx="12"/>
          </p:nvPr>
        </p:nvSpPr>
        <p:spPr/>
        <p:txBody>
          <a:bodyPr/>
          <a:lstStyle/>
          <a:p>
            <a:fld id="{9F6761A3-4CAC-4C5F-AC82-8DB08D526BC2}" type="slidenum">
              <a:rPr lang="nb-NO" smtClean="0"/>
              <a:t>‹#›</a:t>
            </a:fld>
            <a:endParaRPr lang="nb-NO" dirty="0"/>
          </a:p>
        </p:txBody>
      </p:sp>
    </p:spTree>
    <p:extLst>
      <p:ext uri="{BB962C8B-B14F-4D97-AF65-F5344CB8AC3E}">
        <p14:creationId xmlns:p14="http://schemas.microsoft.com/office/powerpoint/2010/main" val="421729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374931" y="7089292"/>
            <a:ext cx="432511" cy="445618"/>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54380" y="549250"/>
            <a:ext cx="8549640" cy="182392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54380" y="2404262"/>
            <a:ext cx="8549640" cy="459089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591605" y="7109157"/>
            <a:ext cx="2700680" cy="413808"/>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FC7BAE6A-DCF3-43E4-B2A0-33D0CF1225FC}" type="datetimeFigureOut">
              <a:rPr lang="nb-NO" smtClean="0"/>
              <a:t>28.05.2020</a:t>
            </a:fld>
            <a:endParaRPr lang="nb-NO" dirty="0"/>
          </a:p>
        </p:txBody>
      </p:sp>
      <p:sp>
        <p:nvSpPr>
          <p:cNvPr id="5" name="Footer Placeholder 4"/>
          <p:cNvSpPr>
            <a:spLocks noGrp="1"/>
          </p:cNvSpPr>
          <p:nvPr>
            <p:ph type="ftr" sz="quarter" idx="3"/>
          </p:nvPr>
        </p:nvSpPr>
        <p:spPr>
          <a:xfrm>
            <a:off x="754380" y="7109157"/>
            <a:ext cx="5220310" cy="413808"/>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nb-NO" dirty="0"/>
          </a:p>
        </p:txBody>
      </p:sp>
      <p:sp>
        <p:nvSpPr>
          <p:cNvPr id="6" name="Slide Number Placeholder 5"/>
          <p:cNvSpPr>
            <a:spLocks noGrp="1"/>
          </p:cNvSpPr>
          <p:nvPr>
            <p:ph type="sldNum" sz="quarter" idx="4"/>
          </p:nvPr>
        </p:nvSpPr>
        <p:spPr>
          <a:xfrm>
            <a:off x="9331681" y="7109157"/>
            <a:ext cx="528066" cy="413808"/>
          </a:xfrm>
          <a:prstGeom prst="rect">
            <a:avLst/>
          </a:prstGeom>
        </p:spPr>
        <p:txBody>
          <a:bodyPr vert="horz" lIns="91440" tIns="45720" rIns="91440" bIns="45720" rtlCol="0" anchor="ctr"/>
          <a:lstStyle>
            <a:lvl1pPr algn="ctr">
              <a:defRPr sz="1210" b="1" spc="-77" baseline="0">
                <a:solidFill>
                  <a:srgbClr val="FFFFFF"/>
                </a:solidFill>
                <a:latin typeface="+mn-lt"/>
              </a:defRPr>
            </a:lvl1pPr>
          </a:lstStyle>
          <a:p>
            <a:fld id="{9F6761A3-4CAC-4C5F-AC82-8DB08D526BC2}" type="slidenum">
              <a:rPr lang="nb-NO" smtClean="0"/>
              <a:t>‹#›</a:t>
            </a:fld>
            <a:endParaRPr lang="nb-NO" dirty="0"/>
          </a:p>
        </p:txBody>
      </p:sp>
    </p:spTree>
    <p:extLst>
      <p:ext uri="{BB962C8B-B14F-4D97-AF65-F5344CB8AC3E}">
        <p14:creationId xmlns:p14="http://schemas.microsoft.com/office/powerpoint/2010/main" val="18632677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1005840" rtl="0" eaLnBrk="1" latinLnBrk="0" hangingPunct="1">
        <a:lnSpc>
          <a:spcPct val="90000"/>
        </a:lnSpc>
        <a:spcBef>
          <a:spcPct val="0"/>
        </a:spcBef>
        <a:buNone/>
        <a:defRPr sz="462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01168" indent="-201168" algn="l" defTabSz="1005840" rtl="0" eaLnBrk="1" latinLnBrk="0" hangingPunct="1">
        <a:lnSpc>
          <a:spcPct val="90000"/>
        </a:lnSpc>
        <a:spcBef>
          <a:spcPts val="1320"/>
        </a:spcBef>
        <a:buClr>
          <a:schemeClr val="accent1">
            <a:lumMod val="75000"/>
          </a:schemeClr>
        </a:buClr>
        <a:buSzPct val="85000"/>
        <a:buFont typeface="Wingdings" pitchFamily="2" charset="2"/>
        <a:buChar char="§"/>
        <a:defRPr sz="2200" kern="1200">
          <a:solidFill>
            <a:schemeClr val="tx1"/>
          </a:solidFill>
          <a:latin typeface="+mn-lt"/>
          <a:ea typeface="+mn-ea"/>
          <a:cs typeface="+mn-cs"/>
        </a:defRPr>
      </a:lvl1pPr>
      <a:lvl2pPr marL="502920"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980" kern="1200">
          <a:solidFill>
            <a:schemeClr val="tx1"/>
          </a:solidFill>
          <a:latin typeface="+mn-lt"/>
          <a:ea typeface="+mn-ea"/>
          <a:cs typeface="+mn-cs"/>
        </a:defRPr>
      </a:lvl2pPr>
      <a:lvl3pPr marL="804672"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3pPr>
      <a:lvl4pPr marL="1106424"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4pPr>
      <a:lvl5pPr marL="1408176"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5pPr>
      <a:lvl6pPr marL="176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6pPr>
      <a:lvl7pPr marL="209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7pPr>
      <a:lvl8pPr marL="242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8pPr>
      <a:lvl9pPr marL="275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hyperlink" Target="https://pixabay.com/en/butterfly-animal-insect-bug-nature-152364/"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goodfreephotos.com/vector-images/butterfly-vector-art.png.ph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hyperlink" Target="http://makahilahila.deviantart.com/art/Balloons-443077064" TargetMode="External"/><Relationship Id="rId1" Type="http://schemas.openxmlformats.org/officeDocument/2006/relationships/slideLayout" Target="../slideLayouts/slideLayout7.xml"/><Relationship Id="rId5" Type="http://schemas.openxmlformats.org/officeDocument/2006/relationships/hyperlink" Target="https://pixabay.com/fr/ballon-rouge-vacances-1762993/"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pixabay.com/fr/ballon-rouge-vacances-1762993/"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publicdomainpictures.net/view-image.php?image=70763&amp;picture=&amp;jazyk=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ssholder for bilde 21" descr="Et bilde som inneholder gress, utendørs, barn, drage&#10;&#10;Automatisk generert beskrivelse">
            <a:extLst>
              <a:ext uri="{FF2B5EF4-FFF2-40B4-BE49-F238E27FC236}">
                <a16:creationId xmlns:a16="http://schemas.microsoft.com/office/drawing/2014/main" id="{19028C52-A656-4AE5-8980-2D3749F2B581}"/>
              </a:ext>
            </a:extLst>
          </p:cNvPr>
          <p:cNvPicPr>
            <a:picLocks noGrp="1" noChangeAspect="1"/>
          </p:cNvPicPr>
          <p:nvPr>
            <p:ph type="pic" sz="quarter" idx="60"/>
          </p:nvPr>
        </p:nvPicPr>
        <p:blipFill>
          <a:blip r:embed="rId2" cstate="print">
            <a:extLst>
              <a:ext uri="{28A0092B-C50C-407E-A947-70E740481C1C}">
                <a14:useLocalDpi xmlns:a14="http://schemas.microsoft.com/office/drawing/2010/main" val="0"/>
              </a:ext>
            </a:extLst>
          </a:blip>
          <a:srcRect l="3446" r="3446"/>
          <a:stretch>
            <a:fillRect/>
          </a:stretch>
        </p:blipFill>
        <p:spPr/>
      </p:pic>
      <p:sp>
        <p:nvSpPr>
          <p:cNvPr id="17" name="Plassholder for tekst 16">
            <a:extLst>
              <a:ext uri="{FF2B5EF4-FFF2-40B4-BE49-F238E27FC236}">
                <a16:creationId xmlns:a16="http://schemas.microsoft.com/office/drawing/2014/main" id="{00FE1600-7079-41EF-95FE-248E04B9AFC6}"/>
              </a:ext>
            </a:extLst>
          </p:cNvPr>
          <p:cNvSpPr>
            <a:spLocks noGrp="1"/>
          </p:cNvSpPr>
          <p:nvPr>
            <p:ph type="body" sz="quarter" idx="63"/>
          </p:nvPr>
        </p:nvSpPr>
        <p:spPr/>
        <p:txBody>
          <a:bodyPr/>
          <a:lstStyle/>
          <a:p>
            <a:r>
              <a:rPr lang="nb-NO" dirty="0"/>
              <a:t>Vi ønsker å gi barna tilgang til varierte og utfordrende bevegelsesmiljøer, sanseopplevelser og kroppslig lek ute og inne, i og utenfor barnehageområdet.  (Rammeplanen)</a:t>
            </a:r>
          </a:p>
        </p:txBody>
      </p:sp>
      <p:sp>
        <p:nvSpPr>
          <p:cNvPr id="18" name="Plassholder for tekst 17">
            <a:extLst>
              <a:ext uri="{FF2B5EF4-FFF2-40B4-BE49-F238E27FC236}">
                <a16:creationId xmlns:a16="http://schemas.microsoft.com/office/drawing/2014/main" id="{DCD08954-1DA0-472B-917C-AC530229C1EC}"/>
              </a:ext>
            </a:extLst>
          </p:cNvPr>
          <p:cNvSpPr>
            <a:spLocks noGrp="1"/>
          </p:cNvSpPr>
          <p:nvPr>
            <p:ph type="body" sz="quarter" idx="64"/>
          </p:nvPr>
        </p:nvSpPr>
        <p:spPr/>
        <p:txBody>
          <a:bodyPr/>
          <a:lstStyle/>
          <a:p>
            <a:r>
              <a:rPr lang="nb-NO" dirty="0"/>
              <a:t>På utelekeplassen. Sang og lek med fallskjerm. </a:t>
            </a:r>
          </a:p>
        </p:txBody>
      </p:sp>
      <p:sp>
        <p:nvSpPr>
          <p:cNvPr id="19" name="Plassholder for tekst 18">
            <a:extLst>
              <a:ext uri="{FF2B5EF4-FFF2-40B4-BE49-F238E27FC236}">
                <a16:creationId xmlns:a16="http://schemas.microsoft.com/office/drawing/2014/main" id="{EA800988-D39A-404F-BD51-A262E0913357}"/>
              </a:ext>
            </a:extLst>
          </p:cNvPr>
          <p:cNvSpPr>
            <a:spLocks noGrp="1"/>
          </p:cNvSpPr>
          <p:nvPr>
            <p:ph type="body" sz="quarter" idx="65"/>
          </p:nvPr>
        </p:nvSpPr>
        <p:spPr/>
        <p:txBody>
          <a:bodyPr/>
          <a:lstStyle/>
          <a:p>
            <a:endParaRPr lang="nb-NO" dirty="0"/>
          </a:p>
        </p:txBody>
      </p:sp>
      <p:sp>
        <p:nvSpPr>
          <p:cNvPr id="3" name="Plassholder for tekst 2">
            <a:extLst>
              <a:ext uri="{FF2B5EF4-FFF2-40B4-BE49-F238E27FC236}">
                <a16:creationId xmlns:a16="http://schemas.microsoft.com/office/drawing/2014/main" id="{76A781CD-4C88-4356-94DE-0C1957329C2B}"/>
              </a:ext>
            </a:extLst>
          </p:cNvPr>
          <p:cNvSpPr>
            <a:spLocks noGrp="1"/>
          </p:cNvSpPr>
          <p:nvPr>
            <p:ph type="body" sz="quarter" idx="61"/>
          </p:nvPr>
        </p:nvSpPr>
        <p:spPr/>
        <p:txBody>
          <a:bodyPr/>
          <a:lstStyle/>
          <a:p>
            <a:endParaRPr lang="nb-NO" b="1" i="0" dirty="0"/>
          </a:p>
          <a:p>
            <a:endParaRPr lang="nb-NO" dirty="0"/>
          </a:p>
        </p:txBody>
      </p:sp>
      <p:sp>
        <p:nvSpPr>
          <p:cNvPr id="4" name="Plassholder for tekst 3">
            <a:extLst>
              <a:ext uri="{FF2B5EF4-FFF2-40B4-BE49-F238E27FC236}">
                <a16:creationId xmlns:a16="http://schemas.microsoft.com/office/drawing/2014/main" id="{F749F916-56F0-4FDF-AE8B-A1A7A11E9C70}"/>
              </a:ext>
            </a:extLst>
          </p:cNvPr>
          <p:cNvSpPr>
            <a:spLocks noGrp="1"/>
          </p:cNvSpPr>
          <p:nvPr>
            <p:ph type="body" sz="quarter" idx="62"/>
          </p:nvPr>
        </p:nvSpPr>
        <p:spPr/>
        <p:txBody>
          <a:bodyPr/>
          <a:lstStyle/>
          <a:p>
            <a:endParaRPr lang="nb-NO" dirty="0"/>
          </a:p>
        </p:txBody>
      </p:sp>
      <p:sp>
        <p:nvSpPr>
          <p:cNvPr id="10" name="Plassholder for tekst 9">
            <a:extLst>
              <a:ext uri="{FF2B5EF4-FFF2-40B4-BE49-F238E27FC236}">
                <a16:creationId xmlns:a16="http://schemas.microsoft.com/office/drawing/2014/main" id="{00ECCF7A-11E5-4F6D-BFD9-58D9E7A34B66}"/>
              </a:ext>
            </a:extLst>
          </p:cNvPr>
          <p:cNvSpPr>
            <a:spLocks noGrp="1"/>
          </p:cNvSpPr>
          <p:nvPr>
            <p:ph type="body" sz="quarter" idx="31"/>
          </p:nvPr>
        </p:nvSpPr>
        <p:spPr/>
        <p:txBody>
          <a:bodyPr/>
          <a:lstStyle/>
          <a:p>
            <a:r>
              <a:rPr lang="nb-NO" sz="1400" dirty="0"/>
              <a:t>Vi har hatt en fin mai måned på avdelingen . Med masse kjekke turer i nærmiljøet. </a:t>
            </a:r>
          </a:p>
        </p:txBody>
      </p:sp>
      <p:sp>
        <p:nvSpPr>
          <p:cNvPr id="7" name="Plassholder for tekst 6">
            <a:extLst>
              <a:ext uri="{FF2B5EF4-FFF2-40B4-BE49-F238E27FC236}">
                <a16:creationId xmlns:a16="http://schemas.microsoft.com/office/drawing/2014/main" id="{1300190C-82C2-4E78-8C10-D39BA7B1FBD1}"/>
              </a:ext>
            </a:extLst>
          </p:cNvPr>
          <p:cNvSpPr>
            <a:spLocks noGrp="1"/>
          </p:cNvSpPr>
          <p:nvPr>
            <p:ph type="body" sz="quarter" idx="58"/>
          </p:nvPr>
        </p:nvSpPr>
        <p:spPr>
          <a:xfrm>
            <a:off x="423334" y="588440"/>
            <a:ext cx="2445174" cy="794230"/>
          </a:xfrm>
        </p:spPr>
        <p:txBody>
          <a:bodyPr/>
          <a:lstStyle/>
          <a:p>
            <a:r>
              <a:rPr lang="nb-NO" dirty="0"/>
              <a:t>EVALUERING OG OPPSUMMERING AV </a:t>
            </a:r>
          </a:p>
          <a:p>
            <a:r>
              <a:rPr lang="nb-NO" dirty="0"/>
              <a:t>MAI</a:t>
            </a:r>
          </a:p>
        </p:txBody>
      </p:sp>
      <p:pic>
        <p:nvPicPr>
          <p:cNvPr id="5" name="Plassholder for bilde 4" descr="Et bilde som inneholder gress, utendørs, barn, person&#10;&#10;Automatisk generert beskrivelse">
            <a:extLst>
              <a:ext uri="{FF2B5EF4-FFF2-40B4-BE49-F238E27FC236}">
                <a16:creationId xmlns:a16="http://schemas.microsoft.com/office/drawing/2014/main" id="{69748655-CEEC-4F7A-8D0C-DBB865304C68}"/>
              </a:ext>
            </a:extLst>
          </p:cNvPr>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rcRect l="3446" r="3446"/>
          <a:stretch>
            <a:fillRect/>
          </a:stretch>
        </p:blipFill>
        <p:spPr/>
      </p:pic>
      <p:sp>
        <p:nvSpPr>
          <p:cNvPr id="13" name="Tekstplassholder 24">
            <a:extLst>
              <a:ext uri="{FF2B5EF4-FFF2-40B4-BE49-F238E27FC236}">
                <a16:creationId xmlns:a16="http://schemas.microsoft.com/office/drawing/2014/main" id="{A7875A87-3F77-4A41-9DD4-AEB34AFBEDF3}"/>
              </a:ext>
            </a:extLst>
          </p:cNvPr>
          <p:cNvSpPr txBox="1">
            <a:spLocks/>
          </p:cNvSpPr>
          <p:nvPr/>
        </p:nvSpPr>
        <p:spPr>
          <a:xfrm>
            <a:off x="7155178" y="686229"/>
            <a:ext cx="2423160" cy="936755"/>
          </a:xfrm>
          <a:prstGeom prst="rect">
            <a:avLst/>
          </a:prstGeom>
        </p:spPr>
        <p:txBody>
          <a:bodyPr vert="horz" lIns="0" tIns="0" rIns="0" bIns="0" rtlCol="0" anchor="b">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nb-NO" sz="1600" b="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9pPr>
          </a:lstStyle>
          <a:p>
            <a:endParaRPr lang="nb-NO" dirty="0"/>
          </a:p>
        </p:txBody>
      </p:sp>
      <p:pic>
        <p:nvPicPr>
          <p:cNvPr id="20" name="Plassholder for bilde 19" descr="Et bilde som inneholder gress, utendørs, barn, liten&#10;&#10;Automatisk generert beskrivelse">
            <a:extLst>
              <a:ext uri="{FF2B5EF4-FFF2-40B4-BE49-F238E27FC236}">
                <a16:creationId xmlns:a16="http://schemas.microsoft.com/office/drawing/2014/main" id="{FDAB707A-9144-4246-9BC3-0B9E3593CE2F}"/>
              </a:ext>
            </a:extLst>
          </p:cNvPr>
          <p:cNvPicPr>
            <a:picLocks noGrp="1" noChangeAspect="1"/>
          </p:cNvPicPr>
          <p:nvPr>
            <p:ph type="pic" sz="quarter" idx="30"/>
          </p:nvPr>
        </p:nvPicPr>
        <p:blipFill>
          <a:blip r:embed="rId4" cstate="print">
            <a:extLst>
              <a:ext uri="{28A0092B-C50C-407E-A947-70E740481C1C}">
                <a14:useLocalDpi xmlns:a14="http://schemas.microsoft.com/office/drawing/2010/main" val="0"/>
              </a:ext>
            </a:extLst>
          </a:blip>
          <a:srcRect l="2752" r="2752"/>
          <a:stretch>
            <a:fillRect/>
          </a:stretch>
        </p:blipFill>
        <p:spPr/>
      </p:pic>
      <p:sp>
        <p:nvSpPr>
          <p:cNvPr id="6" name="Plassholder for tekst 5">
            <a:extLst>
              <a:ext uri="{FF2B5EF4-FFF2-40B4-BE49-F238E27FC236}">
                <a16:creationId xmlns:a16="http://schemas.microsoft.com/office/drawing/2014/main" id="{514B598E-7A98-421B-8783-A0B55DA1314B}"/>
              </a:ext>
            </a:extLst>
          </p:cNvPr>
          <p:cNvSpPr>
            <a:spLocks noGrp="1"/>
          </p:cNvSpPr>
          <p:nvPr>
            <p:ph type="body" sz="quarter" idx="20"/>
          </p:nvPr>
        </p:nvSpPr>
        <p:spPr/>
        <p:txBody>
          <a:bodyPr/>
          <a:lstStyle/>
          <a:p>
            <a:r>
              <a:rPr lang="nb-NO" dirty="0"/>
              <a:t>Vi forsøker hele tiden å legge til rette for mangfoldige naturopplevelser og bruke naturen som arena for lek , undring, utforsking og læring. </a:t>
            </a:r>
          </a:p>
        </p:txBody>
      </p:sp>
      <p:pic>
        <p:nvPicPr>
          <p:cNvPr id="14" name="Bilde 13">
            <a:extLst>
              <a:ext uri="{FF2B5EF4-FFF2-40B4-BE49-F238E27FC236}">
                <a16:creationId xmlns:a16="http://schemas.microsoft.com/office/drawing/2014/main" id="{9DB0D2B4-93D0-49D4-ABA4-FC3191A773F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5650" y="4609722"/>
            <a:ext cx="2445174" cy="2433712"/>
          </a:xfrm>
          <a:prstGeom prst="rect">
            <a:avLst/>
          </a:prstGeom>
        </p:spPr>
      </p:pic>
    </p:spTree>
    <p:extLst>
      <p:ext uri="{BB962C8B-B14F-4D97-AF65-F5344CB8AC3E}">
        <p14:creationId xmlns:p14="http://schemas.microsoft.com/office/powerpoint/2010/main" val="351682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kstplassholder 22"/>
          <p:cNvSpPr>
            <a:spLocks noGrp="1"/>
          </p:cNvSpPr>
          <p:nvPr>
            <p:ph type="body" sz="quarter" idx="63"/>
          </p:nvPr>
        </p:nvSpPr>
        <p:spPr>
          <a:xfrm>
            <a:off x="7155180" y="5805715"/>
            <a:ext cx="2423160" cy="1269999"/>
          </a:xfrm>
        </p:spPr>
        <p:txBody>
          <a:bodyPr/>
          <a:lstStyle/>
          <a:p>
            <a:r>
              <a:rPr lang="nb-NO" dirty="0"/>
              <a:t>Vi minner om at den nye nettsiden heter Stokka-barnehagene, og passordet for Bjørnebo er:  Bjørnebo 694</a:t>
            </a:r>
          </a:p>
          <a:p>
            <a:r>
              <a:rPr lang="nb-NO" dirty="0"/>
              <a:t>Her blir det lagt ut bilder ca. en gang i uken. </a:t>
            </a:r>
          </a:p>
        </p:txBody>
      </p:sp>
      <p:sp>
        <p:nvSpPr>
          <p:cNvPr id="24" name="Tekstplassholder 23"/>
          <p:cNvSpPr>
            <a:spLocks noGrp="1"/>
          </p:cNvSpPr>
          <p:nvPr>
            <p:ph type="body" sz="quarter" idx="64"/>
          </p:nvPr>
        </p:nvSpPr>
        <p:spPr/>
        <p:txBody>
          <a:bodyPr/>
          <a:lstStyle/>
          <a:p>
            <a:pPr marL="0" indent="0">
              <a:buNone/>
            </a:pPr>
            <a:endParaRPr lang="nb-NO" dirty="0"/>
          </a:p>
          <a:p>
            <a:pPr marL="0" indent="0">
              <a:buNone/>
            </a:pPr>
            <a:endParaRPr lang="nb-NO" dirty="0"/>
          </a:p>
          <a:p>
            <a:pPr marL="0" indent="0">
              <a:buNone/>
            </a:pPr>
            <a:endParaRPr lang="nb-NO" dirty="0"/>
          </a:p>
        </p:txBody>
      </p:sp>
      <p:sp>
        <p:nvSpPr>
          <p:cNvPr id="2" name="Plassholder for tekst 1">
            <a:extLst>
              <a:ext uri="{FF2B5EF4-FFF2-40B4-BE49-F238E27FC236}">
                <a16:creationId xmlns:a16="http://schemas.microsoft.com/office/drawing/2014/main" id="{485B0E6A-CEDA-49FB-92A0-DFD4C1245637}"/>
              </a:ext>
            </a:extLst>
          </p:cNvPr>
          <p:cNvSpPr>
            <a:spLocks noGrp="1"/>
          </p:cNvSpPr>
          <p:nvPr>
            <p:ph type="body" sz="quarter" idx="65"/>
          </p:nvPr>
        </p:nvSpPr>
        <p:spPr>
          <a:xfrm>
            <a:off x="7223759" y="658489"/>
            <a:ext cx="2286001" cy="767336"/>
          </a:xfrm>
        </p:spPr>
        <p:txBody>
          <a:bodyPr/>
          <a:lstStyle/>
          <a:p>
            <a:r>
              <a:rPr lang="nb-NO" dirty="0"/>
              <a:t>Rammeplanen/ fago</a:t>
            </a:r>
          </a:p>
        </p:txBody>
      </p:sp>
      <p:sp>
        <p:nvSpPr>
          <p:cNvPr id="7" name="Tekstplassholder 6"/>
          <p:cNvSpPr>
            <a:spLocks noGrp="1"/>
          </p:cNvSpPr>
          <p:nvPr>
            <p:ph type="body" sz="quarter" idx="61"/>
          </p:nvPr>
        </p:nvSpPr>
        <p:spPr/>
        <p:txBody>
          <a:bodyPr/>
          <a:lstStyle/>
          <a:p>
            <a:endParaRPr lang="nb-NO" dirty="0"/>
          </a:p>
          <a:p>
            <a:endParaRPr lang="nb-NO" dirty="0"/>
          </a:p>
          <a:p>
            <a:pPr marL="171450" indent="-171450">
              <a:buFont typeface="Arial" panose="020B0604020202020204" pitchFamily="34" charset="0"/>
              <a:buChar char="•"/>
            </a:pPr>
            <a:endParaRPr lang="nb-NO" dirty="0"/>
          </a:p>
          <a:p>
            <a:pPr algn="r"/>
            <a:endParaRPr lang="nb-NO" dirty="0"/>
          </a:p>
        </p:txBody>
      </p:sp>
      <p:sp>
        <p:nvSpPr>
          <p:cNvPr id="22" name="Tekstplassholder 21"/>
          <p:cNvSpPr>
            <a:spLocks noGrp="1"/>
          </p:cNvSpPr>
          <p:nvPr>
            <p:ph type="body" sz="quarter" idx="62"/>
          </p:nvPr>
        </p:nvSpPr>
        <p:spPr/>
        <p:txBody>
          <a:bodyPr/>
          <a:lstStyle/>
          <a:p>
            <a:endParaRPr lang="nb-NO" dirty="0"/>
          </a:p>
          <a:p>
            <a:r>
              <a:rPr lang="nb-NO" dirty="0"/>
              <a:t>Vi gikk i tog på utelekeplassen, hadde «skolegård-leker», dans og sang:</a:t>
            </a:r>
          </a:p>
          <a:p>
            <a:endParaRPr lang="nb-NO" dirty="0"/>
          </a:p>
          <a:p>
            <a:r>
              <a:rPr lang="nb-NO" dirty="0"/>
              <a:t>Ja, vi elsker</a:t>
            </a:r>
          </a:p>
          <a:p>
            <a:r>
              <a:rPr lang="nb-NO" dirty="0"/>
              <a:t>Dovre faller</a:t>
            </a:r>
          </a:p>
          <a:p>
            <a:r>
              <a:rPr lang="nb-NO" dirty="0"/>
              <a:t>Norge i rødt, hvitt og blått. </a:t>
            </a:r>
          </a:p>
          <a:p>
            <a:endParaRPr lang="nb-NO" dirty="0"/>
          </a:p>
          <a:p>
            <a:endParaRPr lang="nb-NO" dirty="0"/>
          </a:p>
          <a:p>
            <a:endParaRPr lang="nb-NO" dirty="0"/>
          </a:p>
        </p:txBody>
      </p:sp>
      <p:sp>
        <p:nvSpPr>
          <p:cNvPr id="9" name="Tekstplassholder 8"/>
          <p:cNvSpPr>
            <a:spLocks noGrp="1"/>
          </p:cNvSpPr>
          <p:nvPr>
            <p:ph type="body" sz="quarter" idx="20"/>
          </p:nvPr>
        </p:nvSpPr>
        <p:spPr/>
        <p:txBody>
          <a:bodyPr/>
          <a:lstStyle/>
          <a:p>
            <a:endParaRPr lang="nb-NO" dirty="0"/>
          </a:p>
        </p:txBody>
      </p:sp>
      <p:sp>
        <p:nvSpPr>
          <p:cNvPr id="10" name="Tekstplassholder 9"/>
          <p:cNvSpPr>
            <a:spLocks noGrp="1"/>
          </p:cNvSpPr>
          <p:nvPr>
            <p:ph type="body" sz="quarter" idx="31"/>
          </p:nvPr>
        </p:nvSpPr>
        <p:spPr/>
        <p:txBody>
          <a:bodyPr/>
          <a:lstStyle/>
          <a:p>
            <a:pPr marL="0" indent="0">
              <a:buNone/>
            </a:pPr>
            <a:r>
              <a:rPr lang="nb-NO" dirty="0"/>
              <a:t>Fredag 15. mai hadde vi 17. mai markering på avdelingen. I ukene i forkant hadde vi forberedt oss og pyntet avdelingen og uteområdet. Vi har fargelagt flagg, malt i fargene rødt, hvitt og blått, og klippet og limt. </a:t>
            </a:r>
          </a:p>
        </p:txBody>
      </p:sp>
      <p:sp>
        <p:nvSpPr>
          <p:cNvPr id="11" name="Tekstplassholder 10"/>
          <p:cNvSpPr>
            <a:spLocks noGrp="1"/>
          </p:cNvSpPr>
          <p:nvPr>
            <p:ph type="body" sz="quarter" idx="58"/>
          </p:nvPr>
        </p:nvSpPr>
        <p:spPr/>
        <p:txBody>
          <a:bodyPr/>
          <a:lstStyle/>
          <a:p>
            <a:endParaRPr lang="nb-NO" dirty="0"/>
          </a:p>
          <a:p>
            <a:r>
              <a:rPr lang="nb-NO" dirty="0"/>
              <a:t>PROSJEKT</a:t>
            </a:r>
          </a:p>
        </p:txBody>
      </p:sp>
      <p:cxnSp>
        <p:nvCxnSpPr>
          <p:cNvPr id="13" name="Rettvinklet linje 12"/>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Rettvinklet linje 14"/>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4" name="Plassholder for bilde 13" descr="Et bilde som inneholder bygning, utendørs, person, gruppe&#10;&#10;Automatisk generert beskrivelse">
            <a:extLst>
              <a:ext uri="{FF2B5EF4-FFF2-40B4-BE49-F238E27FC236}">
                <a16:creationId xmlns:a16="http://schemas.microsoft.com/office/drawing/2014/main" id="{172D3B5A-D61F-4052-9A9C-ACB53DBC1285}"/>
              </a:ext>
            </a:extLst>
          </p:cNvPr>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l="2752" r="2752"/>
          <a:stretch>
            <a:fillRect/>
          </a:stretch>
        </p:blipFill>
        <p:spPr/>
      </p:pic>
      <p:pic>
        <p:nvPicPr>
          <p:cNvPr id="17" name="Plassholder for bilde 16" descr="Et bilde som inneholder utendørs, gress, barn, bygning&#10;&#10;Automatisk generert beskrivelse">
            <a:extLst>
              <a:ext uri="{FF2B5EF4-FFF2-40B4-BE49-F238E27FC236}">
                <a16:creationId xmlns:a16="http://schemas.microsoft.com/office/drawing/2014/main" id="{2BFDC5A1-3B81-4B22-A8B1-44C2366AF9EE}"/>
              </a:ext>
            </a:extLst>
          </p:cNvPr>
          <p:cNvPicPr>
            <a:picLocks noGrp="1" noChangeAspect="1"/>
          </p:cNvPicPr>
          <p:nvPr>
            <p:ph type="pic" sz="quarter" idx="60"/>
          </p:nvPr>
        </p:nvPicPr>
        <p:blipFill>
          <a:blip r:embed="rId4" cstate="print">
            <a:extLst>
              <a:ext uri="{28A0092B-C50C-407E-A947-70E740481C1C}">
                <a14:useLocalDpi xmlns:a14="http://schemas.microsoft.com/office/drawing/2010/main" val="0"/>
              </a:ext>
            </a:extLst>
          </a:blip>
          <a:srcRect l="3446" r="3446"/>
          <a:stretch>
            <a:fillRect/>
          </a:stretch>
        </p:blipFill>
        <p:spPr>
          <a:xfrm>
            <a:off x="6902571" y="2733675"/>
            <a:ext cx="3129119" cy="2520849"/>
          </a:xfrm>
        </p:spPr>
      </p:pic>
      <p:pic>
        <p:nvPicPr>
          <p:cNvPr id="6" name="Plassholder for bilde 5" descr="Et bilde som inneholder bygning, sitter, gate, rød&#10;&#10;Automatisk generert beskrivelse">
            <a:extLst>
              <a:ext uri="{FF2B5EF4-FFF2-40B4-BE49-F238E27FC236}">
                <a16:creationId xmlns:a16="http://schemas.microsoft.com/office/drawing/2014/main" id="{5E68CB66-21A0-4DA7-BA42-EBF20C185DAC}"/>
              </a:ext>
            </a:extLst>
          </p:cNvPr>
          <p:cNvPicPr>
            <a:picLocks noGrp="1" noChangeAspect="1"/>
          </p:cNvPicPr>
          <p:nvPr>
            <p:ph type="pic" sz="quarter" idx="59"/>
          </p:nvPr>
        </p:nvPicPr>
        <p:blipFill>
          <a:blip r:embed="rId5" cstate="print">
            <a:extLst>
              <a:ext uri="{28A0092B-C50C-407E-A947-70E740481C1C}">
                <a14:useLocalDpi xmlns:a14="http://schemas.microsoft.com/office/drawing/2010/main" val="0"/>
              </a:ext>
            </a:extLst>
          </a:blip>
          <a:srcRect l="19814" r="19814"/>
          <a:stretch>
            <a:fillRect/>
          </a:stretch>
        </p:blipFill>
        <p:spPr>
          <a:xfrm rot="5400000">
            <a:off x="512763" y="2992438"/>
            <a:ext cx="2266950" cy="2816225"/>
          </a:xfrm>
        </p:spPr>
      </p:pic>
      <p:pic>
        <p:nvPicPr>
          <p:cNvPr id="4" name="Bilde 3">
            <a:extLst>
              <a:ext uri="{FF2B5EF4-FFF2-40B4-BE49-F238E27FC236}">
                <a16:creationId xmlns:a16="http://schemas.microsoft.com/office/drawing/2014/main" id="{5FDA8532-F104-4673-A33C-2B6CF4E003F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306392" y="773612"/>
            <a:ext cx="1605692" cy="1447799"/>
          </a:xfrm>
          <a:prstGeom prst="rect">
            <a:avLst/>
          </a:prstGeom>
        </p:spPr>
      </p:pic>
    </p:spTree>
    <p:extLst>
      <p:ext uri="{BB962C8B-B14F-4D97-AF65-F5344CB8AC3E}">
        <p14:creationId xmlns:p14="http://schemas.microsoft.com/office/powerpoint/2010/main" val="9852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9C952A52-EC82-4183-A325-F18111AED12E}"/>
              </a:ext>
            </a:extLst>
          </p:cNvPr>
          <p:cNvGraphicFramePr>
            <a:graphicFrameLocks noGrp="1"/>
          </p:cNvGraphicFramePr>
          <p:nvPr>
            <p:extLst>
              <p:ext uri="{D42A27DB-BD31-4B8C-83A1-F6EECF244321}">
                <p14:modId xmlns:p14="http://schemas.microsoft.com/office/powerpoint/2010/main" val="3102804576"/>
              </p:ext>
            </p:extLst>
          </p:nvPr>
        </p:nvGraphicFramePr>
        <p:xfrm>
          <a:off x="1204410" y="1198365"/>
          <a:ext cx="8121068" cy="6383535"/>
        </p:xfrm>
        <a:graphic>
          <a:graphicData uri="http://schemas.openxmlformats.org/drawingml/2006/table">
            <a:tbl>
              <a:tblPr firstRow="1" bandRow="1">
                <a:tableStyleId>{5C22544A-7EE6-4342-B048-85BDC9FD1C3A}</a:tableStyleId>
              </a:tblPr>
              <a:tblGrid>
                <a:gridCol w="543928">
                  <a:extLst>
                    <a:ext uri="{9D8B030D-6E8A-4147-A177-3AD203B41FA5}">
                      <a16:colId xmlns:a16="http://schemas.microsoft.com/office/drawing/2014/main" val="183783034"/>
                    </a:ext>
                  </a:extLst>
                </a:gridCol>
                <a:gridCol w="1476375">
                  <a:extLst>
                    <a:ext uri="{9D8B030D-6E8A-4147-A177-3AD203B41FA5}">
                      <a16:colId xmlns:a16="http://schemas.microsoft.com/office/drawing/2014/main" val="597611850"/>
                    </a:ext>
                  </a:extLst>
                </a:gridCol>
                <a:gridCol w="1533525">
                  <a:extLst>
                    <a:ext uri="{9D8B030D-6E8A-4147-A177-3AD203B41FA5}">
                      <a16:colId xmlns:a16="http://schemas.microsoft.com/office/drawing/2014/main" val="1792620840"/>
                    </a:ext>
                  </a:extLst>
                </a:gridCol>
                <a:gridCol w="1524000">
                  <a:extLst>
                    <a:ext uri="{9D8B030D-6E8A-4147-A177-3AD203B41FA5}">
                      <a16:colId xmlns:a16="http://schemas.microsoft.com/office/drawing/2014/main" val="2020883981"/>
                    </a:ext>
                  </a:extLst>
                </a:gridCol>
                <a:gridCol w="1533525">
                  <a:extLst>
                    <a:ext uri="{9D8B030D-6E8A-4147-A177-3AD203B41FA5}">
                      <a16:colId xmlns:a16="http://schemas.microsoft.com/office/drawing/2014/main" val="1773390777"/>
                    </a:ext>
                  </a:extLst>
                </a:gridCol>
                <a:gridCol w="1509715">
                  <a:extLst>
                    <a:ext uri="{9D8B030D-6E8A-4147-A177-3AD203B41FA5}">
                      <a16:colId xmlns:a16="http://schemas.microsoft.com/office/drawing/2014/main" val="1218324787"/>
                    </a:ext>
                  </a:extLst>
                </a:gridCol>
              </a:tblGrid>
              <a:tr h="487560">
                <a:tc>
                  <a:txBody>
                    <a:bodyPr/>
                    <a:lstStyle/>
                    <a:p>
                      <a:r>
                        <a:rPr lang="nb-NO" sz="1300" dirty="0">
                          <a:solidFill>
                            <a:schemeClr val="bg1"/>
                          </a:solidFill>
                        </a:rPr>
                        <a:t>UKE</a:t>
                      </a:r>
                    </a:p>
                  </a:txBody>
                  <a:tcPr marL="58293" marR="58293" marT="29146" marB="29146">
                    <a:solidFill>
                      <a:schemeClr val="accent2"/>
                    </a:solidFill>
                  </a:tcPr>
                </a:tc>
                <a:tc>
                  <a:txBody>
                    <a:bodyPr/>
                    <a:lstStyle/>
                    <a:p>
                      <a:r>
                        <a:rPr lang="nb-NO" sz="1300" dirty="0">
                          <a:solidFill>
                            <a:schemeClr val="bg1"/>
                          </a:solidFill>
                        </a:rPr>
                        <a:t>MANDAG</a:t>
                      </a:r>
                    </a:p>
                  </a:txBody>
                  <a:tcPr marL="58293" marR="58293" marT="29146" marB="29146">
                    <a:solidFill>
                      <a:schemeClr val="accent2"/>
                    </a:solidFill>
                  </a:tcPr>
                </a:tc>
                <a:tc>
                  <a:txBody>
                    <a:bodyPr/>
                    <a:lstStyle/>
                    <a:p>
                      <a:r>
                        <a:rPr lang="nb-NO" sz="1300" dirty="0">
                          <a:solidFill>
                            <a:schemeClr val="bg1"/>
                          </a:solidFill>
                        </a:rPr>
                        <a:t>TIRSDAG</a:t>
                      </a:r>
                    </a:p>
                  </a:txBody>
                  <a:tcPr marL="58293" marR="58293" marT="29146" marB="29146">
                    <a:solidFill>
                      <a:schemeClr val="accent2"/>
                    </a:solidFill>
                  </a:tcPr>
                </a:tc>
                <a:tc>
                  <a:txBody>
                    <a:bodyPr/>
                    <a:lstStyle/>
                    <a:p>
                      <a:r>
                        <a:rPr lang="nb-NO" sz="1300" dirty="0">
                          <a:solidFill>
                            <a:schemeClr val="bg1"/>
                          </a:solidFill>
                        </a:rPr>
                        <a:t>ONSDAG</a:t>
                      </a:r>
                    </a:p>
                  </a:txBody>
                  <a:tcPr marL="58293" marR="58293" marT="29146" marB="29146">
                    <a:solidFill>
                      <a:schemeClr val="accent2"/>
                    </a:solidFill>
                  </a:tcPr>
                </a:tc>
                <a:tc>
                  <a:txBody>
                    <a:bodyPr/>
                    <a:lstStyle/>
                    <a:p>
                      <a:r>
                        <a:rPr lang="nb-NO" sz="1300" dirty="0">
                          <a:solidFill>
                            <a:schemeClr val="bg1"/>
                          </a:solidFill>
                        </a:rPr>
                        <a:t>TORSDAG</a:t>
                      </a:r>
                    </a:p>
                  </a:txBody>
                  <a:tcPr marL="58293" marR="58293" marT="29146" marB="29146">
                    <a:solidFill>
                      <a:schemeClr val="accent2"/>
                    </a:solidFill>
                  </a:tcPr>
                </a:tc>
                <a:tc>
                  <a:txBody>
                    <a:bodyPr/>
                    <a:lstStyle/>
                    <a:p>
                      <a:r>
                        <a:rPr lang="nb-NO" sz="1300" dirty="0">
                          <a:solidFill>
                            <a:schemeClr val="bg1"/>
                          </a:solidFill>
                        </a:rPr>
                        <a:t>FREDAG</a:t>
                      </a:r>
                    </a:p>
                  </a:txBody>
                  <a:tcPr marL="58293" marR="58293" marT="29146" marB="29146">
                    <a:solidFill>
                      <a:schemeClr val="accent2"/>
                    </a:solidFill>
                  </a:tcPr>
                </a:tc>
                <a:extLst>
                  <a:ext uri="{0D108BD9-81ED-4DB2-BD59-A6C34878D82A}">
                    <a16:rowId xmlns:a16="http://schemas.microsoft.com/office/drawing/2014/main" val="3536954254"/>
                  </a:ext>
                </a:extLst>
              </a:tr>
              <a:tr h="1562100">
                <a:tc>
                  <a:txBody>
                    <a:bodyPr/>
                    <a:lstStyle/>
                    <a:p>
                      <a:r>
                        <a:rPr lang="nb-NO" sz="1800" dirty="0"/>
                        <a:t>23</a:t>
                      </a:r>
                    </a:p>
                  </a:txBody>
                  <a:tcPr marL="58293" marR="58293" marT="29146" marB="29146">
                    <a:solidFill>
                      <a:schemeClr val="accent2"/>
                    </a:solidFill>
                  </a:tcPr>
                </a:tc>
                <a:tc>
                  <a:txBody>
                    <a:bodyPr/>
                    <a:lstStyle/>
                    <a:p>
                      <a:r>
                        <a:rPr lang="nb-NO" sz="1300" dirty="0"/>
                        <a:t>1</a:t>
                      </a:r>
                    </a:p>
                    <a:p>
                      <a:r>
                        <a:rPr lang="nb-NO" sz="1300" dirty="0"/>
                        <a:t>2. pinsedag, barnehagen er stengt </a:t>
                      </a:r>
                    </a:p>
                    <a:p>
                      <a:endParaRPr lang="nb-NO" sz="1300" dirty="0"/>
                    </a:p>
                  </a:txBody>
                  <a:tcPr marL="58293" marR="58293" marT="29146" marB="29146">
                    <a:solidFill>
                      <a:schemeClr val="accent2"/>
                    </a:solidFill>
                  </a:tcPr>
                </a:tc>
                <a:tc>
                  <a:txBody>
                    <a:bodyPr/>
                    <a:lstStyle/>
                    <a:p>
                      <a:r>
                        <a:rPr lang="nb-NO" sz="1300" dirty="0"/>
                        <a:t>2</a:t>
                      </a:r>
                    </a:p>
                    <a:p>
                      <a:endParaRPr lang="nb-NO" sz="1300" dirty="0"/>
                    </a:p>
                    <a:p>
                      <a:endParaRPr lang="nb-NO" sz="1300" dirty="0"/>
                    </a:p>
                    <a:p>
                      <a:r>
                        <a:rPr lang="nb-NO" sz="1300" dirty="0"/>
                        <a:t>Trening på Lassabanen</a:t>
                      </a:r>
                    </a:p>
                  </a:txBody>
                  <a:tcPr marL="58293" marR="58293" marT="29146" marB="29146">
                    <a:solidFill>
                      <a:schemeClr val="accent2"/>
                    </a:solidFill>
                  </a:tcPr>
                </a:tc>
                <a:tc>
                  <a:txBody>
                    <a:bodyPr/>
                    <a:lstStyle/>
                    <a:p>
                      <a:r>
                        <a:rPr lang="nb-NO" sz="1300" dirty="0"/>
                        <a:t>3</a:t>
                      </a:r>
                    </a:p>
                    <a:p>
                      <a:endParaRPr lang="nb-NO" sz="1300" dirty="0"/>
                    </a:p>
                    <a:p>
                      <a:endParaRPr lang="nb-NO" sz="1300" dirty="0"/>
                    </a:p>
                    <a:p>
                      <a:r>
                        <a:rPr lang="nb-NO" sz="1300" dirty="0"/>
                        <a:t>Aktiviteter på Stavanger stadion </a:t>
                      </a:r>
                    </a:p>
                  </a:txBody>
                  <a:tcPr marL="58293" marR="58293" marT="29146" marB="29146">
                    <a:solidFill>
                      <a:schemeClr val="accent2"/>
                    </a:solidFill>
                  </a:tcPr>
                </a:tc>
                <a:tc>
                  <a:txBody>
                    <a:bodyPr/>
                    <a:lstStyle/>
                    <a:p>
                      <a:r>
                        <a:rPr lang="nb-NO" sz="1300" dirty="0"/>
                        <a:t>4</a:t>
                      </a:r>
                    </a:p>
                    <a:p>
                      <a:endParaRPr lang="nb-NO" sz="1300" dirty="0"/>
                    </a:p>
                    <a:p>
                      <a:endParaRPr lang="nb-NO" sz="1300" dirty="0"/>
                    </a:p>
                    <a:p>
                      <a:r>
                        <a:rPr lang="nb-NO" sz="1300" dirty="0"/>
                        <a:t>Ut på tur</a:t>
                      </a:r>
                    </a:p>
                  </a:txBody>
                  <a:tcPr marL="58293" marR="58293" marT="29146" marB="29146">
                    <a:solidFill>
                      <a:schemeClr val="accent2"/>
                    </a:solidFill>
                  </a:tcPr>
                </a:tc>
                <a:tc>
                  <a:txBody>
                    <a:bodyPr/>
                    <a:lstStyle/>
                    <a:p>
                      <a:r>
                        <a:rPr lang="nb-NO" sz="1300" dirty="0"/>
                        <a:t>5</a:t>
                      </a:r>
                    </a:p>
                    <a:p>
                      <a:endParaRPr lang="nb-NO" sz="1300" dirty="0"/>
                    </a:p>
                    <a:p>
                      <a:endParaRPr lang="nb-NO" sz="1300" dirty="0"/>
                    </a:p>
                    <a:p>
                      <a:r>
                        <a:rPr lang="nb-NO" sz="1300" dirty="0"/>
                        <a:t>Ball-leker på lekeplassen</a:t>
                      </a:r>
                    </a:p>
                  </a:txBody>
                  <a:tcPr marL="58293" marR="58293" marT="29146" marB="29146">
                    <a:solidFill>
                      <a:schemeClr val="accent2"/>
                    </a:solidFill>
                  </a:tcPr>
                </a:tc>
                <a:extLst>
                  <a:ext uri="{0D108BD9-81ED-4DB2-BD59-A6C34878D82A}">
                    <a16:rowId xmlns:a16="http://schemas.microsoft.com/office/drawing/2014/main" val="80051451"/>
                  </a:ext>
                </a:extLst>
              </a:tr>
              <a:tr h="1238250">
                <a:tc>
                  <a:txBody>
                    <a:bodyPr/>
                    <a:lstStyle/>
                    <a:p>
                      <a:r>
                        <a:rPr lang="nb-NO" sz="1800" dirty="0"/>
                        <a:t>24</a:t>
                      </a:r>
                    </a:p>
                  </a:txBody>
                  <a:tcPr marL="58293" marR="58293" marT="29146" marB="29146">
                    <a:solidFill>
                      <a:schemeClr val="accent2"/>
                    </a:solidFill>
                  </a:tcPr>
                </a:tc>
                <a:tc>
                  <a:txBody>
                    <a:bodyPr/>
                    <a:lstStyle/>
                    <a:p>
                      <a:r>
                        <a:rPr lang="nb-NO" sz="1300" dirty="0"/>
                        <a:t>8</a:t>
                      </a:r>
                    </a:p>
                    <a:p>
                      <a:endParaRPr lang="nb-NO" sz="1300" dirty="0"/>
                    </a:p>
                    <a:p>
                      <a:r>
                        <a:rPr lang="nb-NO" sz="1300" dirty="0"/>
                        <a:t>Barnemøte</a:t>
                      </a:r>
                    </a:p>
                  </a:txBody>
                  <a:tcPr marL="58293" marR="58293" marT="29146" marB="29146">
                    <a:solidFill>
                      <a:schemeClr val="accent2"/>
                    </a:solidFill>
                  </a:tcPr>
                </a:tc>
                <a:tc>
                  <a:txBody>
                    <a:bodyPr/>
                    <a:lstStyle/>
                    <a:p>
                      <a:r>
                        <a:rPr lang="nb-NO" sz="1300" dirty="0"/>
                        <a:t>9</a:t>
                      </a:r>
                    </a:p>
                    <a:p>
                      <a:endParaRPr lang="nb-NO" sz="1300" dirty="0"/>
                    </a:p>
                  </a:txBody>
                  <a:tcPr marL="58293" marR="58293" marT="29146" marB="29146">
                    <a:solidFill>
                      <a:schemeClr val="accent2"/>
                    </a:solidFill>
                  </a:tcPr>
                </a:tc>
                <a:tc>
                  <a:txBody>
                    <a:bodyPr/>
                    <a:lstStyle/>
                    <a:p>
                      <a:r>
                        <a:rPr lang="nb-NO" sz="1300" dirty="0"/>
                        <a:t>10</a:t>
                      </a:r>
                    </a:p>
                  </a:txBody>
                  <a:tcPr marL="58293" marR="58293" marT="29146" marB="29146">
                    <a:solidFill>
                      <a:schemeClr val="accent2"/>
                    </a:solidFill>
                  </a:tcPr>
                </a:tc>
                <a:tc>
                  <a:txBody>
                    <a:bodyPr/>
                    <a:lstStyle/>
                    <a:p>
                      <a:r>
                        <a:rPr lang="nb-NO" sz="1300" dirty="0"/>
                        <a:t>11</a:t>
                      </a:r>
                    </a:p>
                    <a:p>
                      <a:r>
                        <a:rPr lang="nb-NO" sz="1300" dirty="0"/>
                        <a:t>Ut på tur</a:t>
                      </a:r>
                    </a:p>
                  </a:txBody>
                  <a:tcPr marL="58293" marR="58293" marT="29146" marB="29146">
                    <a:solidFill>
                      <a:schemeClr val="accent2"/>
                    </a:solidFill>
                  </a:tcPr>
                </a:tc>
                <a:tc>
                  <a:txBody>
                    <a:bodyPr/>
                    <a:lstStyle/>
                    <a:p>
                      <a:r>
                        <a:rPr lang="nb-NO" sz="1300" dirty="0"/>
                        <a:t>12</a:t>
                      </a:r>
                    </a:p>
                    <a:p>
                      <a:endParaRPr lang="nb-NO" sz="1300" dirty="0"/>
                    </a:p>
                    <a:p>
                      <a:endParaRPr lang="nb-NO" sz="1300" dirty="0"/>
                    </a:p>
                    <a:p>
                      <a:endParaRPr lang="nb-NO" sz="1300" dirty="0"/>
                    </a:p>
                    <a:p>
                      <a:r>
                        <a:rPr lang="nb-NO" sz="1300" dirty="0"/>
                        <a:t>Program for dagen kommer senere</a:t>
                      </a:r>
                    </a:p>
                  </a:txBody>
                  <a:tcPr marL="58293" marR="58293" marT="29146" marB="29146">
                    <a:solidFill>
                      <a:schemeClr val="accent2"/>
                    </a:solidFill>
                  </a:tcPr>
                </a:tc>
                <a:extLst>
                  <a:ext uri="{0D108BD9-81ED-4DB2-BD59-A6C34878D82A}">
                    <a16:rowId xmlns:a16="http://schemas.microsoft.com/office/drawing/2014/main" val="781627142"/>
                  </a:ext>
                </a:extLst>
              </a:tr>
              <a:tr h="1421893">
                <a:tc>
                  <a:txBody>
                    <a:bodyPr/>
                    <a:lstStyle/>
                    <a:p>
                      <a:r>
                        <a:rPr lang="nb-NO" sz="1800" dirty="0"/>
                        <a:t>25</a:t>
                      </a:r>
                    </a:p>
                  </a:txBody>
                  <a:tcPr marL="58293" marR="58293" marT="29146" marB="29146">
                    <a:solidFill>
                      <a:schemeClr val="accent2"/>
                    </a:solidFill>
                  </a:tcPr>
                </a:tc>
                <a:tc>
                  <a:txBody>
                    <a:bodyPr/>
                    <a:lstStyle/>
                    <a:p>
                      <a:r>
                        <a:rPr lang="nb-NO" sz="1300" dirty="0"/>
                        <a:t>15</a:t>
                      </a:r>
                    </a:p>
                    <a:p>
                      <a:endParaRPr lang="nb-NO" sz="1300" dirty="0"/>
                    </a:p>
                    <a:p>
                      <a:r>
                        <a:rPr lang="nb-NO" sz="1300" dirty="0"/>
                        <a:t>Barnemøte</a:t>
                      </a:r>
                    </a:p>
                  </a:txBody>
                  <a:tcPr marL="58293" marR="58293" marT="29146" marB="29146">
                    <a:solidFill>
                      <a:schemeClr val="accent2"/>
                    </a:solidFill>
                  </a:tcPr>
                </a:tc>
                <a:tc>
                  <a:txBody>
                    <a:bodyPr/>
                    <a:lstStyle/>
                    <a:p>
                      <a:r>
                        <a:rPr lang="nb-NO" sz="1300" dirty="0"/>
                        <a:t>16</a:t>
                      </a:r>
                    </a:p>
                  </a:txBody>
                  <a:tcPr marL="58293" marR="58293" marT="29146" marB="29146">
                    <a:solidFill>
                      <a:schemeClr val="accent2"/>
                    </a:solidFill>
                  </a:tcPr>
                </a:tc>
                <a:tc>
                  <a:txBody>
                    <a:bodyPr/>
                    <a:lstStyle/>
                    <a:p>
                      <a:r>
                        <a:rPr lang="nb-NO" sz="1300" dirty="0"/>
                        <a:t>17</a:t>
                      </a:r>
                    </a:p>
                  </a:txBody>
                  <a:tcPr marL="58293" marR="58293" marT="29146" marB="29146">
                    <a:solidFill>
                      <a:schemeClr val="accent2"/>
                    </a:solidFill>
                  </a:tcPr>
                </a:tc>
                <a:tc>
                  <a:txBody>
                    <a:bodyPr/>
                    <a:lstStyle/>
                    <a:p>
                      <a:r>
                        <a:rPr lang="nb-NO" sz="1300" dirty="0"/>
                        <a:t>18</a:t>
                      </a:r>
                    </a:p>
                    <a:p>
                      <a:endParaRPr lang="nb-NO" sz="1300" dirty="0"/>
                    </a:p>
                    <a:p>
                      <a:endParaRPr lang="nb-NO" sz="1300" dirty="0"/>
                    </a:p>
                    <a:p>
                      <a:endParaRPr lang="nb-NO" sz="1300" dirty="0"/>
                    </a:p>
                    <a:p>
                      <a:r>
                        <a:rPr lang="nb-NO" sz="1300" dirty="0"/>
                        <a:t>(værforbehold)</a:t>
                      </a:r>
                    </a:p>
                  </a:txBody>
                  <a:tcPr marL="58293" marR="58293" marT="29146" marB="29146">
                    <a:solidFill>
                      <a:schemeClr val="accent2"/>
                    </a:solidFill>
                  </a:tcPr>
                </a:tc>
                <a:tc>
                  <a:txBody>
                    <a:bodyPr/>
                    <a:lstStyle/>
                    <a:p>
                      <a:r>
                        <a:rPr lang="nb-NO" sz="1300" dirty="0"/>
                        <a:t>19</a:t>
                      </a:r>
                    </a:p>
                  </a:txBody>
                  <a:tcPr marL="58293" marR="58293" marT="29146" marB="29146">
                    <a:solidFill>
                      <a:schemeClr val="accent2"/>
                    </a:solidFill>
                  </a:tcPr>
                </a:tc>
                <a:extLst>
                  <a:ext uri="{0D108BD9-81ED-4DB2-BD59-A6C34878D82A}">
                    <a16:rowId xmlns:a16="http://schemas.microsoft.com/office/drawing/2014/main" val="2899841390"/>
                  </a:ext>
                </a:extLst>
              </a:tr>
              <a:tr h="1466850">
                <a:tc>
                  <a:txBody>
                    <a:bodyPr/>
                    <a:lstStyle/>
                    <a:p>
                      <a:r>
                        <a:rPr lang="nb-NO" sz="1800" dirty="0"/>
                        <a:t>26</a:t>
                      </a:r>
                    </a:p>
                  </a:txBody>
                  <a:tcPr marL="58293" marR="58293" marT="29146" marB="29146">
                    <a:solidFill>
                      <a:schemeClr val="accent2"/>
                    </a:solidFill>
                  </a:tcPr>
                </a:tc>
                <a:tc>
                  <a:txBody>
                    <a:bodyPr/>
                    <a:lstStyle/>
                    <a:p>
                      <a:r>
                        <a:rPr lang="nb-NO" sz="1300" dirty="0"/>
                        <a:t>22</a:t>
                      </a:r>
                    </a:p>
                    <a:p>
                      <a:r>
                        <a:rPr lang="nb-NO" sz="1300" dirty="0"/>
                        <a:t>Hipp hurra! Emily og Sienna fyller 5 år og Otto fyller 6 år! </a:t>
                      </a:r>
                    </a:p>
                    <a:p>
                      <a:endParaRPr lang="nb-NO" sz="1300" dirty="0"/>
                    </a:p>
                  </a:txBody>
                  <a:tcPr marL="58293" marR="58293" marT="29146" marB="29146">
                    <a:solidFill>
                      <a:schemeClr val="accent2"/>
                    </a:solidFill>
                  </a:tcPr>
                </a:tc>
                <a:tc>
                  <a:txBody>
                    <a:bodyPr/>
                    <a:lstStyle/>
                    <a:p>
                      <a:r>
                        <a:rPr lang="nb-NO" sz="1300" dirty="0"/>
                        <a:t>23</a:t>
                      </a:r>
                    </a:p>
                  </a:txBody>
                  <a:tcPr marL="58293" marR="58293" marT="29146" marB="29146">
                    <a:solidFill>
                      <a:schemeClr val="accent2"/>
                    </a:solidFill>
                  </a:tcPr>
                </a:tc>
                <a:tc>
                  <a:txBody>
                    <a:bodyPr/>
                    <a:lstStyle/>
                    <a:p>
                      <a:r>
                        <a:rPr lang="nb-NO" sz="1300" dirty="0"/>
                        <a:t>24</a:t>
                      </a:r>
                    </a:p>
                  </a:txBody>
                  <a:tcPr marL="58293" marR="58293" marT="29146" marB="29146">
                    <a:solidFill>
                      <a:schemeClr val="accent2"/>
                    </a:solidFill>
                  </a:tcPr>
                </a:tc>
                <a:tc>
                  <a:txBody>
                    <a:bodyPr/>
                    <a:lstStyle/>
                    <a:p>
                      <a:r>
                        <a:rPr lang="nb-NO" sz="1300" dirty="0"/>
                        <a:t>25</a:t>
                      </a:r>
                    </a:p>
                    <a:p>
                      <a:r>
                        <a:rPr lang="nb-NO" sz="1300" dirty="0"/>
                        <a:t>Ut på tur</a:t>
                      </a:r>
                    </a:p>
                  </a:txBody>
                  <a:tcPr marL="58293" marR="58293" marT="29146" marB="29146">
                    <a:solidFill>
                      <a:schemeClr val="accent2"/>
                    </a:solidFill>
                  </a:tcPr>
                </a:tc>
                <a:tc>
                  <a:txBody>
                    <a:bodyPr/>
                    <a:lstStyle/>
                    <a:p>
                      <a:r>
                        <a:rPr lang="nb-NO" sz="1300" dirty="0"/>
                        <a:t>26</a:t>
                      </a:r>
                    </a:p>
                    <a:p>
                      <a:endParaRPr lang="nb-NO" sz="1300" dirty="0"/>
                    </a:p>
                  </a:txBody>
                  <a:tcPr marL="58293" marR="58293" marT="29146" marB="29146">
                    <a:solidFill>
                      <a:schemeClr val="accent2"/>
                    </a:solidFill>
                  </a:tcPr>
                </a:tc>
                <a:extLst>
                  <a:ext uri="{0D108BD9-81ED-4DB2-BD59-A6C34878D82A}">
                    <a16:rowId xmlns:a16="http://schemas.microsoft.com/office/drawing/2014/main" val="1424741882"/>
                  </a:ext>
                </a:extLst>
              </a:tr>
            </a:tbl>
          </a:graphicData>
        </a:graphic>
      </p:graphicFrame>
      <p:sp>
        <p:nvSpPr>
          <p:cNvPr id="5" name="TekstSylinder 4">
            <a:extLst>
              <a:ext uri="{FF2B5EF4-FFF2-40B4-BE49-F238E27FC236}">
                <a16:creationId xmlns:a16="http://schemas.microsoft.com/office/drawing/2014/main" id="{5BB45BB6-D4F4-47CF-8C72-D9488F61C1E2}"/>
              </a:ext>
            </a:extLst>
          </p:cNvPr>
          <p:cNvSpPr txBox="1"/>
          <p:nvPr/>
        </p:nvSpPr>
        <p:spPr>
          <a:xfrm>
            <a:off x="2871788" y="564533"/>
            <a:ext cx="4786312" cy="461665"/>
          </a:xfrm>
          <a:prstGeom prst="rect">
            <a:avLst/>
          </a:prstGeom>
          <a:solidFill>
            <a:schemeClr val="accent2"/>
          </a:solidFill>
        </p:spPr>
        <p:txBody>
          <a:bodyPr wrap="square" rtlCol="0">
            <a:spAutoFit/>
          </a:bodyPr>
          <a:lstStyle/>
          <a:p>
            <a:r>
              <a:rPr lang="nb-NO" sz="2400" dirty="0">
                <a:solidFill>
                  <a:schemeClr val="bg1"/>
                </a:solidFill>
              </a:rPr>
              <a:t>Periodeplan for juni 2020</a:t>
            </a:r>
          </a:p>
        </p:txBody>
      </p:sp>
      <p:graphicFrame>
        <p:nvGraphicFramePr>
          <p:cNvPr id="2" name="Tabell 2">
            <a:extLst>
              <a:ext uri="{FF2B5EF4-FFF2-40B4-BE49-F238E27FC236}">
                <a16:creationId xmlns:a16="http://schemas.microsoft.com/office/drawing/2014/main" id="{9CB2E58F-79A9-4DE3-8FC9-3270BEA1B367}"/>
              </a:ext>
            </a:extLst>
          </p:cNvPr>
          <p:cNvGraphicFramePr>
            <a:graphicFrameLocks noGrp="1"/>
          </p:cNvGraphicFramePr>
          <p:nvPr>
            <p:extLst>
              <p:ext uri="{D42A27DB-BD31-4B8C-83A1-F6EECF244321}">
                <p14:modId xmlns:p14="http://schemas.microsoft.com/office/powerpoint/2010/main" val="3163486186"/>
              </p:ext>
            </p:extLst>
          </p:nvPr>
        </p:nvGraphicFramePr>
        <p:xfrm>
          <a:off x="3476624" y="1889125"/>
          <a:ext cx="5743576" cy="393192"/>
        </p:xfrm>
        <a:graphic>
          <a:graphicData uri="http://schemas.openxmlformats.org/drawingml/2006/table">
            <a:tbl>
              <a:tblPr firstRow="1" bandRow="1">
                <a:tableStyleId>{5C22544A-7EE6-4342-B048-85BDC9FD1C3A}</a:tableStyleId>
              </a:tblPr>
              <a:tblGrid>
                <a:gridCol w="5743576">
                  <a:extLst>
                    <a:ext uri="{9D8B030D-6E8A-4147-A177-3AD203B41FA5}">
                      <a16:colId xmlns:a16="http://schemas.microsoft.com/office/drawing/2014/main" val="744553548"/>
                    </a:ext>
                  </a:extLst>
                </a:gridCol>
              </a:tblGrid>
              <a:tr h="370840">
                <a:tc>
                  <a:txBody>
                    <a:bodyPr/>
                    <a:lstStyle/>
                    <a:p>
                      <a:r>
                        <a:rPr lang="nb-NO" dirty="0"/>
                        <a:t>Aktivitetsuke på Bjørnebo</a:t>
                      </a:r>
                    </a:p>
                  </a:txBody>
                  <a:tcPr/>
                </a:tc>
                <a:extLst>
                  <a:ext uri="{0D108BD9-81ED-4DB2-BD59-A6C34878D82A}">
                    <a16:rowId xmlns:a16="http://schemas.microsoft.com/office/drawing/2014/main" val="2582266257"/>
                  </a:ext>
                </a:extLst>
              </a:tr>
            </a:tbl>
          </a:graphicData>
        </a:graphic>
      </p:graphicFrame>
      <p:graphicFrame>
        <p:nvGraphicFramePr>
          <p:cNvPr id="8" name="Tabell 8">
            <a:extLst>
              <a:ext uri="{FF2B5EF4-FFF2-40B4-BE49-F238E27FC236}">
                <a16:creationId xmlns:a16="http://schemas.microsoft.com/office/drawing/2014/main" id="{40969F6C-33B0-4F61-9C09-C9F488345B91}"/>
              </a:ext>
            </a:extLst>
          </p:cNvPr>
          <p:cNvGraphicFramePr>
            <a:graphicFrameLocks noGrp="1"/>
          </p:cNvGraphicFramePr>
          <p:nvPr>
            <p:extLst>
              <p:ext uri="{D42A27DB-BD31-4B8C-83A1-F6EECF244321}">
                <p14:modId xmlns:p14="http://schemas.microsoft.com/office/powerpoint/2010/main" val="554223230"/>
              </p:ext>
            </p:extLst>
          </p:nvPr>
        </p:nvGraphicFramePr>
        <p:xfrm>
          <a:off x="7915275" y="3515360"/>
          <a:ext cx="1304926" cy="457200"/>
        </p:xfrm>
        <a:graphic>
          <a:graphicData uri="http://schemas.openxmlformats.org/drawingml/2006/table">
            <a:tbl>
              <a:tblPr firstRow="1" bandRow="1">
                <a:tableStyleId>{5C22544A-7EE6-4342-B048-85BDC9FD1C3A}</a:tableStyleId>
              </a:tblPr>
              <a:tblGrid>
                <a:gridCol w="1304926">
                  <a:extLst>
                    <a:ext uri="{9D8B030D-6E8A-4147-A177-3AD203B41FA5}">
                      <a16:colId xmlns:a16="http://schemas.microsoft.com/office/drawing/2014/main" val="1671974139"/>
                    </a:ext>
                  </a:extLst>
                </a:gridCol>
              </a:tblGrid>
              <a:tr h="0">
                <a:tc>
                  <a:txBody>
                    <a:bodyPr/>
                    <a:lstStyle/>
                    <a:p>
                      <a:r>
                        <a:rPr lang="nb-NO" sz="1200" dirty="0"/>
                        <a:t>Sommerfest på Bjørnebo. </a:t>
                      </a:r>
                    </a:p>
                  </a:txBody>
                  <a:tcPr/>
                </a:tc>
                <a:extLst>
                  <a:ext uri="{0D108BD9-81ED-4DB2-BD59-A6C34878D82A}">
                    <a16:rowId xmlns:a16="http://schemas.microsoft.com/office/drawing/2014/main" val="1375534589"/>
                  </a:ext>
                </a:extLst>
              </a:tr>
            </a:tbl>
          </a:graphicData>
        </a:graphic>
      </p:graphicFrame>
      <p:graphicFrame>
        <p:nvGraphicFramePr>
          <p:cNvPr id="10" name="Tabell 10">
            <a:extLst>
              <a:ext uri="{FF2B5EF4-FFF2-40B4-BE49-F238E27FC236}">
                <a16:creationId xmlns:a16="http://schemas.microsoft.com/office/drawing/2014/main" id="{078FCD79-F5D9-4E68-A4AC-9849EBAE6A4F}"/>
              </a:ext>
            </a:extLst>
          </p:cNvPr>
          <p:cNvGraphicFramePr>
            <a:graphicFrameLocks noGrp="1"/>
          </p:cNvGraphicFramePr>
          <p:nvPr>
            <p:extLst>
              <p:ext uri="{D42A27DB-BD31-4B8C-83A1-F6EECF244321}">
                <p14:modId xmlns:p14="http://schemas.microsoft.com/office/powerpoint/2010/main" val="936186372"/>
              </p:ext>
            </p:extLst>
          </p:nvPr>
        </p:nvGraphicFramePr>
        <p:xfrm>
          <a:off x="6362700" y="5009007"/>
          <a:ext cx="1390650" cy="457200"/>
        </p:xfrm>
        <a:graphic>
          <a:graphicData uri="http://schemas.openxmlformats.org/drawingml/2006/table">
            <a:tbl>
              <a:tblPr firstRow="1" bandRow="1">
                <a:tableStyleId>{5C22544A-7EE6-4342-B048-85BDC9FD1C3A}</a:tableStyleId>
              </a:tblPr>
              <a:tblGrid>
                <a:gridCol w="1390650">
                  <a:extLst>
                    <a:ext uri="{9D8B030D-6E8A-4147-A177-3AD203B41FA5}">
                      <a16:colId xmlns:a16="http://schemas.microsoft.com/office/drawing/2014/main" val="305455782"/>
                    </a:ext>
                  </a:extLst>
                </a:gridCol>
              </a:tblGrid>
              <a:tr h="0">
                <a:tc>
                  <a:txBody>
                    <a:bodyPr/>
                    <a:lstStyle/>
                    <a:p>
                      <a:r>
                        <a:rPr lang="nb-NO" sz="1200" dirty="0"/>
                        <a:t>Dagstur til Møllebukta</a:t>
                      </a:r>
                    </a:p>
                  </a:txBody>
                  <a:tcPr/>
                </a:tc>
                <a:extLst>
                  <a:ext uri="{0D108BD9-81ED-4DB2-BD59-A6C34878D82A}">
                    <a16:rowId xmlns:a16="http://schemas.microsoft.com/office/drawing/2014/main" val="774022043"/>
                  </a:ext>
                </a:extLst>
              </a:tr>
            </a:tbl>
          </a:graphicData>
        </a:graphic>
      </p:graphicFrame>
      <p:sp>
        <p:nvSpPr>
          <p:cNvPr id="14" name="TekstSylinder 13">
            <a:extLst>
              <a:ext uri="{FF2B5EF4-FFF2-40B4-BE49-F238E27FC236}">
                <a16:creationId xmlns:a16="http://schemas.microsoft.com/office/drawing/2014/main" id="{BB73EA61-3DB5-4EFE-A814-3C82E18DF650}"/>
              </a:ext>
            </a:extLst>
          </p:cNvPr>
          <p:cNvSpPr txBox="1"/>
          <p:nvPr/>
        </p:nvSpPr>
        <p:spPr>
          <a:xfrm>
            <a:off x="2571749" y="8350860"/>
            <a:ext cx="300039" cy="4939814"/>
          </a:xfrm>
          <a:prstGeom prst="rect">
            <a:avLst/>
          </a:prstGeom>
          <a:noFill/>
        </p:spPr>
        <p:txBody>
          <a:bodyPr wrap="square" rtlCol="0">
            <a:spAutoFit/>
          </a:bodyPr>
          <a:lstStyle/>
          <a:p>
            <a:r>
              <a:rPr lang="nb-NO" sz="900" dirty="0">
                <a:hlinkClick r:id="rId2" tooltip="http://makahilahila.deviantart.com/art/Balloons-443077064"/>
              </a:rPr>
              <a:t>Dette bildet</a:t>
            </a:r>
            <a:r>
              <a:rPr lang="nb-NO" sz="900" dirty="0"/>
              <a:t> av Ukjent forfatter er lisensiert under </a:t>
            </a:r>
            <a:r>
              <a:rPr lang="nb-NO" sz="900" dirty="0">
                <a:hlinkClick r:id="rId3" tooltip="https://creativecommons.org/licenses/by-nd/3.0/"/>
              </a:rPr>
              <a:t>CC BY-ND</a:t>
            </a:r>
            <a:endParaRPr lang="nb-NO" sz="900" dirty="0"/>
          </a:p>
        </p:txBody>
      </p:sp>
      <p:pic>
        <p:nvPicPr>
          <p:cNvPr id="16" name="Bilde 15" descr="Et bilde som inneholder tegning&#10;&#10;Automatisk generert beskrivelse">
            <a:extLst>
              <a:ext uri="{FF2B5EF4-FFF2-40B4-BE49-F238E27FC236}">
                <a16:creationId xmlns:a16="http://schemas.microsoft.com/office/drawing/2014/main" id="{22EE6740-95D7-42FE-A933-BB43C832831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13629" y="6877768"/>
            <a:ext cx="1462995" cy="1752598"/>
          </a:xfrm>
          <a:prstGeom prst="rect">
            <a:avLst/>
          </a:prstGeom>
        </p:spPr>
      </p:pic>
      <p:graphicFrame>
        <p:nvGraphicFramePr>
          <p:cNvPr id="3" name="Tabell 5">
            <a:extLst>
              <a:ext uri="{FF2B5EF4-FFF2-40B4-BE49-F238E27FC236}">
                <a16:creationId xmlns:a16="http://schemas.microsoft.com/office/drawing/2014/main" id="{98E76DD7-95F9-48A3-BE21-D82CE19DB81A}"/>
              </a:ext>
            </a:extLst>
          </p:cNvPr>
          <p:cNvGraphicFramePr>
            <a:graphicFrameLocks noGrp="1"/>
          </p:cNvGraphicFramePr>
          <p:nvPr>
            <p:extLst>
              <p:ext uri="{D42A27DB-BD31-4B8C-83A1-F6EECF244321}">
                <p14:modId xmlns:p14="http://schemas.microsoft.com/office/powerpoint/2010/main" val="1971688986"/>
              </p:ext>
            </p:extLst>
          </p:nvPr>
        </p:nvGraphicFramePr>
        <p:xfrm>
          <a:off x="3314700" y="3579368"/>
          <a:ext cx="2676525" cy="822960"/>
        </p:xfrm>
        <a:graphic>
          <a:graphicData uri="http://schemas.openxmlformats.org/drawingml/2006/table">
            <a:tbl>
              <a:tblPr firstRow="1" bandRow="1">
                <a:tableStyleId>{5C22544A-7EE6-4342-B048-85BDC9FD1C3A}</a:tableStyleId>
              </a:tblPr>
              <a:tblGrid>
                <a:gridCol w="2676525">
                  <a:extLst>
                    <a:ext uri="{9D8B030D-6E8A-4147-A177-3AD203B41FA5}">
                      <a16:colId xmlns:a16="http://schemas.microsoft.com/office/drawing/2014/main" val="2717389059"/>
                    </a:ext>
                  </a:extLst>
                </a:gridCol>
              </a:tblGrid>
              <a:tr h="0">
                <a:tc>
                  <a:txBody>
                    <a:bodyPr/>
                    <a:lstStyle/>
                    <a:p>
                      <a:r>
                        <a:rPr lang="nb-NO" sz="1200" dirty="0"/>
                        <a:t>Det meste av dagen er barna delt inn i to kohorter, med 9 barn i hver gruppe. Gruppe rød og gruppe  blå.  </a:t>
                      </a:r>
                    </a:p>
                  </a:txBody>
                  <a:tcPr/>
                </a:tc>
                <a:extLst>
                  <a:ext uri="{0D108BD9-81ED-4DB2-BD59-A6C34878D82A}">
                    <a16:rowId xmlns:a16="http://schemas.microsoft.com/office/drawing/2014/main" val="1541495178"/>
                  </a:ext>
                </a:extLst>
              </a:tr>
            </a:tbl>
          </a:graphicData>
        </a:graphic>
      </p:graphicFrame>
    </p:spTree>
    <p:extLst>
      <p:ext uri="{BB962C8B-B14F-4D97-AF65-F5344CB8AC3E}">
        <p14:creationId xmlns:p14="http://schemas.microsoft.com/office/powerpoint/2010/main" val="44939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plassholder 1"/>
          <p:cNvSpPr>
            <a:spLocks noGrp="1"/>
          </p:cNvSpPr>
          <p:nvPr>
            <p:ph type="body" sz="quarter" idx="19"/>
          </p:nvPr>
        </p:nvSpPr>
        <p:spPr>
          <a:xfrm>
            <a:off x="502920" y="4302051"/>
            <a:ext cx="2286001" cy="2795435"/>
          </a:xfrm>
        </p:spPr>
        <p:txBody>
          <a:bodyPr/>
          <a:lstStyle/>
          <a:p>
            <a:pPr>
              <a:lnSpc>
                <a:spcPct val="100000"/>
              </a:lnSpc>
            </a:pPr>
            <a:r>
              <a:rPr lang="nb-NO" dirty="0"/>
              <a:t> </a:t>
            </a:r>
          </a:p>
        </p:txBody>
      </p:sp>
      <p:sp>
        <p:nvSpPr>
          <p:cNvPr id="3" name="Tekstplassholder 2"/>
          <p:cNvSpPr>
            <a:spLocks noGrp="1"/>
          </p:cNvSpPr>
          <p:nvPr>
            <p:ph type="body" sz="quarter" idx="20"/>
          </p:nvPr>
        </p:nvSpPr>
        <p:spPr/>
        <p:txBody>
          <a:bodyPr/>
          <a:lstStyle/>
          <a:p>
            <a:r>
              <a:rPr lang="nb-NO" dirty="0"/>
              <a:t>JUNI</a:t>
            </a:r>
          </a:p>
        </p:txBody>
      </p:sp>
      <p:sp>
        <p:nvSpPr>
          <p:cNvPr id="10" name="Tekstplassholder 9"/>
          <p:cNvSpPr>
            <a:spLocks noGrp="1"/>
          </p:cNvSpPr>
          <p:nvPr>
            <p:ph type="body" sz="quarter" idx="60"/>
          </p:nvPr>
        </p:nvSpPr>
        <p:spPr>
          <a:xfrm>
            <a:off x="3840479" y="5799669"/>
            <a:ext cx="2423160" cy="963737"/>
          </a:xfrm>
        </p:spPr>
        <p:txBody>
          <a:bodyPr/>
          <a:lstStyle/>
          <a:p>
            <a:r>
              <a:rPr lang="nb-NO" dirty="0"/>
              <a:t>Felles fra årshjulet: </a:t>
            </a:r>
          </a:p>
          <a:p>
            <a:r>
              <a:rPr lang="nb-NO" dirty="0"/>
              <a:t>Aktivitetsuke</a:t>
            </a:r>
          </a:p>
          <a:p>
            <a:r>
              <a:rPr lang="nb-NO" dirty="0"/>
              <a:t>Sommerfest på Bjørnebo</a:t>
            </a:r>
          </a:p>
          <a:p>
            <a:endParaRPr lang="nb-NO" dirty="0"/>
          </a:p>
          <a:p>
            <a:pPr lvl="0"/>
            <a:endParaRPr lang="nb-NO" dirty="0"/>
          </a:p>
          <a:p>
            <a:pPr lvl="0"/>
            <a:endParaRPr lang="nb-NO" dirty="0"/>
          </a:p>
          <a:p>
            <a:pPr lvl="0"/>
            <a:endParaRPr lang="nb-NO" dirty="0"/>
          </a:p>
          <a:p>
            <a:endParaRPr lang="nb-NO" dirty="0"/>
          </a:p>
          <a:p>
            <a:pPr marL="171441" indent="-171441">
              <a:buFont typeface="Arial" panose="020B0604020202020204" pitchFamily="34" charset="0"/>
              <a:buChar char="•"/>
            </a:pPr>
            <a:endParaRPr lang="nb-NO" dirty="0"/>
          </a:p>
          <a:p>
            <a:endParaRPr lang="nb-NO" dirty="0"/>
          </a:p>
        </p:txBody>
      </p:sp>
      <p:sp>
        <p:nvSpPr>
          <p:cNvPr id="13" name="Tekstplassholder 12"/>
          <p:cNvSpPr>
            <a:spLocks noGrp="1"/>
          </p:cNvSpPr>
          <p:nvPr>
            <p:ph type="body" sz="quarter" idx="61"/>
          </p:nvPr>
        </p:nvSpPr>
        <p:spPr>
          <a:xfrm>
            <a:off x="3840479" y="4535709"/>
            <a:ext cx="2423160" cy="642938"/>
          </a:xfrm>
        </p:spPr>
        <p:txBody>
          <a:bodyPr/>
          <a:lstStyle/>
          <a:p>
            <a:r>
              <a:rPr lang="nb-NO" b="1" i="0" dirty="0"/>
              <a:t>L</a:t>
            </a:r>
          </a:p>
        </p:txBody>
      </p:sp>
      <p:sp>
        <p:nvSpPr>
          <p:cNvPr id="4" name="Plassholder for tekst 3">
            <a:extLst>
              <a:ext uri="{FF2B5EF4-FFF2-40B4-BE49-F238E27FC236}">
                <a16:creationId xmlns:a16="http://schemas.microsoft.com/office/drawing/2014/main" id="{59D49D1F-0A55-4DD4-B3C4-3BBCB082F836}"/>
              </a:ext>
            </a:extLst>
          </p:cNvPr>
          <p:cNvSpPr>
            <a:spLocks noGrp="1"/>
          </p:cNvSpPr>
          <p:nvPr>
            <p:ph type="body" sz="quarter" idx="62"/>
          </p:nvPr>
        </p:nvSpPr>
        <p:spPr>
          <a:xfrm>
            <a:off x="3840479" y="6763406"/>
            <a:ext cx="2423160" cy="444218"/>
          </a:xfrm>
        </p:spPr>
        <p:txBody>
          <a:bodyPr/>
          <a:lstStyle/>
          <a:p>
            <a:endParaRPr lang="nb-NO" dirty="0"/>
          </a:p>
        </p:txBody>
      </p:sp>
      <p:cxnSp>
        <p:nvCxnSpPr>
          <p:cNvPr id="16" name="Rettvinklet linje 15"/>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7" name="Rettvinklet linje 16"/>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AD85ED41-5C64-4C31-901D-F282AC812891}"/>
              </a:ext>
            </a:extLst>
          </p:cNvPr>
          <p:cNvSpPr txBox="1"/>
          <p:nvPr/>
        </p:nvSpPr>
        <p:spPr>
          <a:xfrm>
            <a:off x="3594737" y="1649565"/>
            <a:ext cx="3175000" cy="3600986"/>
          </a:xfrm>
          <a:prstGeom prst="rect">
            <a:avLst/>
          </a:prstGeom>
          <a:noFill/>
        </p:spPr>
        <p:txBody>
          <a:bodyPr wrap="square" rtlCol="0">
            <a:spAutoFit/>
          </a:bodyPr>
          <a:lstStyle/>
          <a:p>
            <a:r>
              <a:rPr lang="nb-NO" sz="1200" dirty="0"/>
              <a:t>Litt info:</a:t>
            </a:r>
          </a:p>
          <a:p>
            <a:r>
              <a:rPr lang="nb-NO" sz="1200" dirty="0"/>
              <a:t>Løsningen med medbrakt matpakke for barna blir forlenget ut barnehageåret. Det blir ikke kjøpt inn mat til barnehagen så vi har ikke mat å gi barna. Det er derfor  viktig at dere har med nok mat, ferdig tilberedt til barna. </a:t>
            </a:r>
          </a:p>
          <a:p>
            <a:endParaRPr lang="nb-NO" sz="1200" dirty="0"/>
          </a:p>
          <a:p>
            <a:endParaRPr lang="nb-NO" sz="1200" dirty="0"/>
          </a:p>
          <a:p>
            <a:endParaRPr lang="nb-NO" sz="1200" dirty="0"/>
          </a:p>
          <a:p>
            <a:r>
              <a:rPr lang="nb-NO" sz="1200" dirty="0"/>
              <a:t>Barnehagen åpningstid er fortsatt 7.30 – 15.30. Personalet har ikke arbeidstid utover dette. Dere får beskjed hvis det blir endringer. </a:t>
            </a:r>
          </a:p>
          <a:p>
            <a:endParaRPr lang="nb-NO" sz="1200" dirty="0"/>
          </a:p>
          <a:p>
            <a:r>
              <a:rPr lang="nb-NO" sz="1200" dirty="0"/>
              <a:t>Vi ønsker dere en riktig fin juni måned!</a:t>
            </a:r>
          </a:p>
          <a:p>
            <a:r>
              <a:rPr lang="nb-NO" sz="1200" dirty="0"/>
              <a:t>Sanji, Marit og Arna</a:t>
            </a:r>
          </a:p>
          <a:p>
            <a:endParaRPr lang="nb-NO" sz="1200" dirty="0"/>
          </a:p>
          <a:p>
            <a:endParaRPr lang="nb-NO" sz="1200" dirty="0"/>
          </a:p>
        </p:txBody>
      </p:sp>
      <p:pic>
        <p:nvPicPr>
          <p:cNvPr id="14" name="Plassholder for bilde 13" descr="Et bilde som inneholder paraply&#10;&#10;Automatisk generert beskrivelse">
            <a:extLst>
              <a:ext uri="{FF2B5EF4-FFF2-40B4-BE49-F238E27FC236}">
                <a16:creationId xmlns:a16="http://schemas.microsoft.com/office/drawing/2014/main" id="{28B96201-9C4F-4E67-981F-027C196F6153}"/>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731" r="17731"/>
          <a:stretch>
            <a:fillRect/>
          </a:stretch>
        </p:blipFill>
        <p:spPr>
          <a:xfrm>
            <a:off x="6959474" y="707673"/>
            <a:ext cx="2816352" cy="4080776"/>
          </a:xfrm>
        </p:spPr>
      </p:pic>
      <p:pic>
        <p:nvPicPr>
          <p:cNvPr id="9" name="Plassholder for bilde 8" descr="Et bilde som inneholder utendørs, snø, mann, grønn&#10;&#10;Automatisk generert beskrivelse">
            <a:extLst>
              <a:ext uri="{FF2B5EF4-FFF2-40B4-BE49-F238E27FC236}">
                <a16:creationId xmlns:a16="http://schemas.microsoft.com/office/drawing/2014/main" id="{F99333CA-E22A-4FE3-8313-947EE3DFE4A1}"/>
              </a:ext>
            </a:extLst>
          </p:cNvPr>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l="16897" r="16897"/>
          <a:stretch>
            <a:fillRect/>
          </a:stretch>
        </p:blipFill>
        <p:spPr>
          <a:xfrm rot="5400000">
            <a:off x="168582" y="1554628"/>
            <a:ext cx="2795433" cy="3166729"/>
          </a:xfrm>
        </p:spPr>
      </p:pic>
      <p:sp>
        <p:nvSpPr>
          <p:cNvPr id="11" name="Plassholder for tekst 10">
            <a:extLst>
              <a:ext uri="{FF2B5EF4-FFF2-40B4-BE49-F238E27FC236}">
                <a16:creationId xmlns:a16="http://schemas.microsoft.com/office/drawing/2014/main" id="{C235ECB4-E751-4659-ABCA-3599A2E64FF1}"/>
              </a:ext>
            </a:extLst>
          </p:cNvPr>
          <p:cNvSpPr>
            <a:spLocks noGrp="1"/>
          </p:cNvSpPr>
          <p:nvPr>
            <p:ph type="body" sz="quarter" idx="63"/>
          </p:nvPr>
        </p:nvSpPr>
        <p:spPr/>
        <p:txBody>
          <a:bodyPr/>
          <a:lstStyle/>
          <a:p>
            <a:r>
              <a:rPr lang="nb-NO" sz="1200" dirty="0"/>
              <a:t>Hipp hurra for Emily og Sienna, 5 år og Otto, 6 år.  De har bursdag 22. juni. </a:t>
            </a:r>
          </a:p>
          <a:p>
            <a:endParaRPr lang="nb-NO" sz="1200" dirty="0"/>
          </a:p>
        </p:txBody>
      </p:sp>
      <p:pic>
        <p:nvPicPr>
          <p:cNvPr id="15" name="Bilde 14" descr="Et bilde som inneholder tegning&#10;&#10;Automatisk generert beskrivelse">
            <a:extLst>
              <a:ext uri="{FF2B5EF4-FFF2-40B4-BE49-F238E27FC236}">
                <a16:creationId xmlns:a16="http://schemas.microsoft.com/office/drawing/2014/main" id="{F0F2FD20-9605-49B9-BB88-7EADFF575D4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7086602" y="6217390"/>
            <a:ext cx="700900" cy="990234"/>
          </a:xfrm>
          <a:prstGeom prst="rect">
            <a:avLst/>
          </a:prstGeom>
        </p:spPr>
      </p:pic>
    </p:spTree>
    <p:extLst>
      <p:ext uri="{BB962C8B-B14F-4D97-AF65-F5344CB8AC3E}">
        <p14:creationId xmlns:p14="http://schemas.microsoft.com/office/powerpoint/2010/main" val="97443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C3455-48E1-478E-8661-99C0AB1F7645}"/>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0C57BC15-5C17-4A97-A58D-59DC0D7866A5}"/>
              </a:ext>
            </a:extLst>
          </p:cNvPr>
          <p:cNvSpPr>
            <a:spLocks noGrp="1"/>
          </p:cNvSpPr>
          <p:nvPr>
            <p:ph idx="1"/>
          </p:nvPr>
        </p:nvSpPr>
        <p:spPr/>
        <p:txBody>
          <a:bodyPr/>
          <a:lstStyle/>
          <a:p>
            <a:endParaRPr lang="nb-NO" dirty="0"/>
          </a:p>
        </p:txBody>
      </p:sp>
    </p:spTree>
    <p:extLst>
      <p:ext uri="{BB962C8B-B14F-4D97-AF65-F5344CB8AC3E}">
        <p14:creationId xmlns:p14="http://schemas.microsoft.com/office/powerpoint/2010/main" val="316016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etyp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re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Denne verdien angir antallet lagringer eller endringer. Programmet må oppdatere denne verdien etter hver endring.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64003C-4601-434A-89D5-9D79BD4916D1}">
  <ds:schemaRefs>
    <ds:schemaRef ds:uri="http://schemas.microsoft.com/sharepoint/v3/contenttype/forms"/>
  </ds:schemaRefs>
</ds:datastoreItem>
</file>

<file path=customXml/itemProps2.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37716A6-524D-44CC-B263-8C7BFC36308E}">
  <ds:schemaRef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TM03090434[[fn=Tretype]]</Template>
  <TotalTime>0</TotalTime>
  <Words>559</Words>
  <Application>Microsoft Office PowerPoint</Application>
  <PresentationFormat>Egendefinert</PresentationFormat>
  <Paragraphs>112</Paragraphs>
  <Slides>5</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vt:i4>
      </vt:variant>
    </vt:vector>
  </HeadingPairs>
  <TitlesOfParts>
    <vt:vector size="11" baseType="lpstr">
      <vt:lpstr>Arial</vt:lpstr>
      <vt:lpstr>Georgia</vt:lpstr>
      <vt:lpstr>Rockwell</vt:lpstr>
      <vt:lpstr>Rockwell Condensed</vt:lpstr>
      <vt:lpstr>Wingdings</vt:lpstr>
      <vt:lpstr>Tretype</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
  <cp:revision>4</cp:revision>
  <dcterms:created xsi:type="dcterms:W3CDTF">2012-09-19T20:49:24Z</dcterms:created>
  <dcterms:modified xsi:type="dcterms:W3CDTF">2020-05-28T12:37:29Z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